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7" r:id="rId9"/>
    <p:sldId id="266" r:id="rId10"/>
    <p:sldId id="264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C2A"/>
    <a:srgbClr val="134D16"/>
    <a:srgbClr val="FFFFFF"/>
    <a:srgbClr val="003300"/>
    <a:srgbClr val="155D09"/>
    <a:srgbClr val="44570F"/>
    <a:srgbClr val="24471F"/>
    <a:srgbClr val="316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376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49 494 284 0 0,'-1'-1'7764'0'0,"-1"-4"-5665"0"0,-1-4-547 0 0,2 6-1135 0 0,-6-10 783 0 0,6 13-1118 0 0,1-1 0 0 0,-1 0 0 0 0,0 0 0 0 0,1 1 0 0 0,-1-1 0 0 0,1 0 0 0 0,-1 0-1 0 0,1 0 1 0 0,0 0 0 0 0,-1 0 0 0 0,1 1 0 0 0,0-1 0 0 0,-1 0 0 0 0,1-2 0 0 0,-10-40 398 0 0,3 2-149 0 0,0 4-104 0 0,3-96 626 0 0,6 107-711 0 0,0-5 1 0 0,-1 27-142 0 0,0-1-1 0 0,0 0 1 0 0,1 1 0 0 0,0-1 0 0 0,0 1-1 0 0,0 0 1 0 0,5-7 0 0 0,-4 6 32 0 0,-2 4-42 0 0,14-23-4 0 0,-4 14 5 0 0,10-9 62 0 0,20-2-51 0 0,-40 20 4 0 0,-1 1-1 0 0,3 0-5 0 0,24-10-13 0 0,-26 10 17 0 0,23-2 213 0 0,-22 1-171 0 0,1 1 1 0 0,-1-1-1 0 0,1 1 0 0 0,0-1 0 0 0,-1 1 0 0 0,1 0 1 0 0,0 0-1 0 0,-1 0 0 0 0,1 1 0 0 0,5 0 0 0 0,6 1 182 0 0,3-1 45 0 0,6 6 170 0 0,7 0 720 0 0,-30-7-1076 0 0,3 1 56 0 0,-1-1 1 0 0,0 1 0 0 0,1-1-1 0 0,-1 1 1 0 0,0 0-1 0 0,0 0 1 0 0,0 0 0 0 0,0 0-1 0 0,3 2 1 0 0,-2-1 22 0 0,-3-2-72 0 0,24 12 1353 0 0,-66-12-20356 0 0,32-2 16418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7 835 32 0 0,'-6'1'5973'0'0,"8"-7"-4009"0"0,8-20 398 0 0,1-10 45 0 0,3-20-175 0 0,-10 34-1819 0 0,11-49 167 0 0,-5 24 245 0 0,4-4 1337 0 0,0 0 753 0 0,-4 16-2746 0 0,-7 26 143 0 0,0 0-1 0 0,-1 0 0 0 0,0 0 1 0 0,2-19-1 0 0,-3 22-138 0 0,-1 0 0 0 0,1 0 0 0 0,0 0 0 0 0,1 1 0 0 0,2-9 0 0 0,-1 6-180 0 0,0 0 1 0 0,1 0-1 0 0,0 1 1 0 0,0-1-1 0 0,1 1 1 0 0,5-8-1 0 0,7-2 125 0 0,2 0 105 0 0,33-22 1 0 0,-22 17-35 0 0,-8 9-145 0 0,16-1 95 0 0,10-5 43 0 0,3-2 134 0 0,-24 10-140 0 0,-6 3-188 0 0,12-2 139 0 0,-18 6-54 0 0,0-1 1 0 0,-1 0 0 0 0,17-9-1 0 0,-24 11-55 0 0,0 0-1 0 0,0 1 0 0 0,0-1 1 0 0,14-1-1 0 0,14-5 35 0 0,-21 5-42 0 0,1 0-1 0 0,-1 2 0 0 0,1-1 0 0 0,0 2 0 0 0,27 0 0 0 0,50 13-24 0 0,-44-13 402 0 0,23-9 74 0 0,-46 7-418 0 0,50 0-1 0 0,-53 2-54 0 0,-16 0 12 0 0,0 0 1 0 0,0 1-1 0 0,-1 0 1 0 0,1 0-1 0 0,0 0 1 0 0,0 1-1 0 0,8 2 1 0 0,7 2-53 0 0,15 6-5 0 0,-13-1 85 0 0,-17-7-20 0 0,-1 0 0 0 0,0 1 1 0 0,0-1-1 0 0,0 1 0 0 0,-1 0 1 0 0,1 1-1 0 0,-1-1 0 0 0,0 1 0 0 0,0 0 1 0 0,3 6-1 0 0,11 28 219 0 0,-8-9 48 0 0,-7-14-143 0 0,0 0 0 0 0,-1-1 0 0 0,-1 1 0 0 0,0 22 0 0 0,6 58 307 0 0,-2-25-52 0 0,0 10 65 0 0,0 20-114 0 0,-3-73-267 0 0,1-1 0 0 0,2 1 0 0 0,11 38 0 0 0,-15-62-59 0 0,19 79 196 0 0,5 41-157 0 0,-19-91-52 0 0,3 4 32 0 0,8 36 65 0 0,8 8-21 0 0,8 34 32 0 0,-8-46 24 0 0,-8-25-65 0 0,-9-24 11 0 0,1-2-1 0 0,18 29 1 0 0,-19-32-60 0 0,21 25 91 0 0,-28-40-214 0 0,-1 0-1 0 0,0 0 1 0 0,0 0-1 0 0,0 0 1 0 0,0 0 0 0 0,1 0-1 0 0,-1 0 1 0 0,0 0-1 0 0,0 0 1 0 0,0 0-1 0 0,0 1 1 0 0,0-1 0 0 0,1 0-1 0 0,-1 0 1 0 0,0 0-1 0 0,0 0-212 0 0,0 0 212 0 0,0 1 1 0 0,0-1 0 0 0,1 0-1 0 0,-1 0 1 0 0,0 0-1 0 0,0 0 1 0 0,0 1-1 0 0,0-1 1 0 0,0 0-1 0 0,0 0 1 0 0,0 0 0 0 0,0 0-1 0 0,0 1 1 0 0,0-1-1 0 0,0 0 1 0 0,0 0-1 0 0,0 0 1 0 0,0 0 0 0 0,0 1-1 0 0,0-1 1 0 0,0 0-1 0 0,0 0 1 0 0,0 0-1 0 0,0 0 1 0 0,0 0-1 0 0,0 1 1 0 0,-1-1 0 0 0,1 0-1 0 0,0 0 1 0 0,0 0-1 0 0,0 0 1 0 0,0 0-1 0 0,0 1-212 0 0,-1-1 213 0 0,-12-3-10504 0 0,-8-6-255 0 0,11 4 9299 0 0,-4-2-699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24 0 0,'0'-2'15543'0'0,"28"-3"-11566"0"0,35-13 2439 0 0,85-18-4449 0 0,-9 9-931 0 0,-109 21-794 0 0,36-3 0 0 0,10 0-3 0 0,-43 3-70 0 0,0 2 1 0 0,43 0-1 0 0,-32 2-15 0 0,-36 5-1161 0 0,4 2-4000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92 180 0 0,'-6'-5'9756'0'0,"8"13"-6776"0"0,9 6-725 0 0,17 9-1793 0 0,-9-7-194 0 0,-5-4-81 0 0,7 7 351 0 0,2-2 235 0 0,12 9 655 0 0,-1-1 69 0 0,-12-8-587 0 0,0 1-106 0 0,-1 1 0 0 0,26 31 0 0 0,-33-33-420 0 0,21 33 0 0 0,10 18 21 0 0,30 27-90 0 0,-31-40-187 0 0,-30-36-77 0 0,4 12 99 0 0,7 11 29 0 0,-19-32-137 0 0,-5-8-35 0 0,-1 0 0 0 0,1 0-1 0 0,0 0 1 0 0,0 0 0 0 0,1 0-1 0 0,-1 0 1 0 0,0-1 0 0 0,1 1-1 0 0,2 2 1 0 0,-3-4 3 0 0,0-1 0 0 0,-1 1 0 0 0,1 0 0 0 0,0-1 0 0 0,0 1 0 0 0,0-1 0 0 0,0 1 1 0 0,0-1-1 0 0,0 1 0 0 0,-1-1 0 0 0,1 1 0 0 0,0-1 0 0 0,0 0 0 0 0,-1 0 0 0 0,1 1 0 0 0,0-1 0 0 0,-1 0 0 0 0,1 0 0 0 0,-1 0 0 0 0,1 0 0 0 0,-1 1 0 0 0,1-3 1 0 0,13-22-4 0 0,32-93-6 0 0,-39 95-1 0 0,7-36 0 0 0,0-17-18 0 0,-3 23 27 0 0,-5 17 43 0 0,-4 20-11 0 0,-1 0-1 0 0,-1-1 1 0 0,-2-28 0 0 0,-3 8 36 0 0,1 12-27 0 0,-3-7 57 0 0,-7-15-11 0 0,1 2-53 0 0,5 21 1 0 0,6 19-46 0 0,0 0 1 0 0,0 0-1 0 0,1 1 0 0 0,0-1 1 0 0,0 0-1 0 0,-1-6 0 0 0,1 3 1439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1 173 392 0 0,'2'-2'6961'0'0,"2"-3"-3239"0"0,6-6-1000 0 0,7-8-1911 0 0,-6 10-116 0 0,20-9-379 0 0,18-7 63 0 0,-18 11-33 0 0,-4 0-166 0 0,14-5 1453 0 0,-14 6-112 0 0,-9 5-508 0 0,21-7 824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5 112 0 0,'-1'-4'9733'0'0,"10"6"-6943"0"0,9 4-1389 0 0,-11-3-774 0 0,12 7 180 0 0,11 4 210 0 0,20 10 1937 0 0,-29-14-1176 0 0,13 2 573 0 0,-11-4-1485 0 0,5 2-391 0 0,55 11 0 0 0,-26-5-239 0 0,-43-13-197 0 0,9 3-380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12 800 224 0 0,'-4'3'1628'0'0,"-3"1"1940"0"0,17-37-2764 0 0,-9 31-778 0 0,0 0 0 0 0,0 0-1 0 0,1 0 1 0 0,-1 0 0 0 0,1 0 0 0 0,-1 0 0 0 0,1 0-1 0 0,0 1 1 0 0,-1-1 0 0 0,1 1 0 0 0,0-1 0 0 0,0 1-1 0 0,4-3 1 0 0,36-14 1029 0 0,-9 3 179 0 0,-23 11-917 0 0,5-2 231 0 0,6-2 266 0 0,-9 0-267 0 0,-6 3-446 0 0,-1 0 0 0 0,0 0 0 0 0,-1-1 0 0 0,1 0-1 0 0,-1 0 1 0 0,0 0 0 0 0,-1 0 0 0 0,1 0 0 0 0,-1-1 0 0 0,-1 1 0 0 0,1-1 0 0 0,2-12 0 0 0,2-2 4 0 0,26-69-61 0 0,-20 63 78 0 0,2-1 1 0 0,29-39-1 0 0,-34 54-91 0 0,2 1 0 0 0,0 1 0 0 0,0 0 0 0 0,19-13 0 0 0,-15 11 7 0 0,12-8 58 0 0,46-27 0 0 0,-48 35 13 0 0,-7 5-51 0 0,1 1-1 0 0,-1 1 0 0 0,1 1 1 0 0,21-3-1 0 0,-19 7 129 0 0,0 0-1 0 0,0 1 0 0 0,0 2 0 0 0,32 5 1 0 0,-43-6 3 0 0,-3 1-96 0 0,1 0 1 0 0,-1 1 0 0 0,0 0-1 0 0,0 0 1 0 0,0 0 0 0 0,0 1-1 0 0,8 6 1 0 0,1 0-4 0 0,10 6 1 0 0,-4 0 40 0 0,6 15 293 0 0,10 6 607 0 0,-19-23-246 0 0,0 1 643 0 0,-6-4-737 0 0,8 9-370 0 0,2 0 0 0 0,0-2 0 0 0,32 18 0 0 0,-36-22-239 0 0,-18-11-68 0 0,1 0-1 0 0,0-1 1 0 0,0 0 0 0 0,0 0 0 0 0,1 0-1 0 0,-1 0 1 0 0,0 0 0 0 0,6 1 0 0 0,7 3 91 0 0,-13-4-101 0 0,0-1 1 0 0,0 0-1 0 0,0 0 0 0 0,0 0 1 0 0,0 0-1 0 0,1-1 0 0 0,5 1 1 0 0,-9-1 12 0 0,1 0-4 0 0,-1 0-1 0 0,1 0 1 0 0,-1-1-1 0 0,1 1 1 0 0,0 0-1 0 0,-1-1 1 0 0,1 1-1 0 0,-1 0 1 0 0,1-1 0 0 0,-1 1-1 0 0,1-1 1 0 0,-1 1-1 0 0,0-1 1 0 0,1 1-1 0 0,-1-1 1 0 0,0 1-1 0 0,1-1 1 0 0,-1 0-1 0 0,0 1 1 0 0,0-1 0 0 0,1 1-1 0 0,-1-1 1 0 0,0 0-1 0 0,0 1 1 0 0,0-1-1 0 0,0 0 1 0 0,0 1-1 0 0,0-1 1 0 0,0 0 0 0 0,0 0-1 0 0,0-27-14 0 0,0 20 41 0 0,0 7-22 0 0,-1 0 0 0 0,1-1 0 0 0,0 1 0 0 0,-1 0 0 0 0,0-1 0 0 0,1 1-1 0 0,-1 0 1 0 0,1-1 0 0 0,-1 1 0 0 0,0 0 0 0 0,0 0 0 0 0,0 0 0 0 0,0 0 0 0 0,0 0 0 0 0,0 0 0 0 0,-1-1 0 0 0,-25-19-3 0 0,5 5 11 0 0,13 6-37 0 0,0 0 0 0 0,-13-19-1 0 0,-6-9-14 0 0,25 33 12 0 0,0 0-1 0 0,0 1 0 0 0,1-1 0 0 0,0 0 0 0 0,0 0 0 0 0,1 0 1 0 0,-1-1-1 0 0,1 1 0 0 0,-1-7 0 0 0,-3-11-92 0 0,4 1-10 0 0,2 11-53 0 0,7-6-6 0 0,-9 11 174 0 0,0-1-1 0 0,0 0 0 0 0,-1 0 0 0 0,1 1 1 0 0,-1-1-1 0 0,-1 1 0 0 0,1 0 1 0 0,-1-1-1 0 0,-4-5 0 0 0,-1-2-9 0 0,-1 1 1 0 0,-20-24-1 0 0,25 32 5 0 0,2 3 2 0 0,0 0-1 0 0,0 0 0 0 0,0 0 0 0 0,0 0 0 0 0,1 0 0 0 0,-1 0 0 0 0,1-1 0 0 0,-1 1 0 0 0,-1-6 2772 0 0,2 6-3378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2 148 0 0,'0'-1'4219'0'0,"-1"3"-3588"0"0,-1 7-216 0 0,-5 13-51 0 0,3 1 262 0 0,4 15 302 0 0,1-18-502 0 0,-1-17-313 0 0,0 1 0 0 0,1-1 0 0 0,-1 0 0 0 0,1 0 0 0 0,-1 0 0 0 0,1 0 0 0 0,0 0 0 0 0,2 3 0 0 0,-1-1 80 0 0,1-1 0 0 0,-1 0 0 0 0,1 0-1 0 0,0-1 1 0 0,0 1 0 0 0,0 0 0 0 0,1-1 0 0 0,4 4-1 0 0,0-1 206 0 0,0-1-1 0 0,0 0 0 0 0,11 6 0 0 0,11 1 359 0 0,2-1-197 0 0,18 2-231 0 0,76 9 602 0 0,-110-20-790 0 0,0-1 0 0 0,0 0 0 0 0,0-1 0 0 0,0-1-1 0 0,29-6 1 0 0,-14 0-52 0 0,-13 1-59 0 0,28-13-1 0 0,-29 11-18 0 0,29-9 0 0 0,-27 5 78 0 0,-14 10-2266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3 346 436 0 0,'-3'1'3875'0'0,"14"-2"-2036"0"0,9-1-1205 0 0,26 0 1722 0 0,19-10 15 0 0,-1-7-1306 0 0,-21 4-1031 0 0,0-1 87 0 0,48-19-76 0 0,-57 19-69 0 0,-11 5 4 0 0,11-3 96 0 0,2-1 393 0 0,11-7-25 0 0,-7 4-109 0 0,-15 3-248 0 0,123-79 259 0 0,-98 69-250 0 0,-29 17-54 0 0,-18 7-35 0 0,1 0 1 0 0,-1 0 0 0 0,1 0 0 0 0,-1 0 0 0 0,1 0 0 0 0,0 1 0 0 0,-1 0-1 0 0,5 0 1 0 0,-4 1 23 0 0,0 1-1 0 0,0 0 1 0 0,-1 0-1 0 0,1 0 1 0 0,-1 1-1 0 0,0-1 1 0 0,1 1-1 0 0,-1 0 1 0 0,0-1-1 0 0,2 5 1 0 0,28 35 647 0 0,-29-36-624 0 0,11 16 76 0 0,30 39 927 0 0,-25-40-370 0 0,-5-9-152 0 0,2 5-29 0 0,5 13 250 0 0,-13-17-93 0 0,27 47 1179 0 0,-34-56-468 0 0,0 1-3752 0 0,-13 20-18055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0 360 312 0 0,'1'0'3225'0'0,"6"1"-1194"0"0,7 3-1351 0 0,0-1 82 0 0,-10-2-341 0 0,0-1-1 0 0,0 1 1 0 0,0-1 0 0 0,1 0 0 0 0,-1 0-1 0 0,0-1 1 0 0,0 1 0 0 0,0-1 0 0 0,7-2-1 0 0,38-14 1207 0 0,-36 12-1543 0 0,-4 1-49 0 0,-1 0 0 0 0,0-1 0 0 0,-1 0 0 0 0,11-8 0 0 0,15-10 9 0 0,-21 16 297 0 0,-1-1-1 0 0,0-1 1 0 0,18-17-1 0 0,13-11 370 0 0,32-31-296 0 0,-50 43-421 0 0,-13 13 30 0 0,-10 9-20 0 0,1 1 0 0 0,-1-1 0 0 0,1 0-1 0 0,-1 1 1 0 0,0-1 0 0 0,0 0 0 0 0,0 0-1 0 0,0 0 1 0 0,0 0 0 0 0,-1 0 0 0 0,1 0-1 0 0,-1 0 1 0 0,0 0 0 0 0,0 0 0 0 0,0-4-1 0 0,0 4-1 0 0,-1 1 0 0 0,1 0 0 0 0,-1 0 0 0 0,0 0 0 0 0,1 0 0 0 0,-1 0 0 0 0,0 0-1 0 0,0 0 1 0 0,-2-2 0 0 0,-4-15-31 0 0,7 18 33 0 0,-3-2-1954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0 515 296 0 0,'3'-1'4281'0'0,"-2"1"-3807"0"0,10 1 390 0 0,5 3 582 0 0,3 0 221 0 0,-7-3-506 0 0,96 2 2393 0 0,-97-4-3312 0 0,-1 0 0 0 0,1-1 1 0 0,0-1-1 0 0,-1 0 1 0 0,20-8-1 0 0,-19 7-204 0 0,0-1 30 0 0,0 0 0 0 0,0 0 1 0 0,11-9-1 0 0,-11 7-44 0 0,-1 0 0 0 0,-1-1 0 0 0,0-1 0 0 0,0 0 0 0 0,12-14-1 0 0,-1-3 48 0 0,-11 16 54 0 0,0-1-1 0 0,-1 0 0 0 0,0 0 1 0 0,-1-1-1 0 0,8-18 1 0 0,-7 12 305 0 0,8-8-145 0 0,-10 19-258 0 0,-1-1 1 0 0,-1-1-1 0 0,6-11 1 0 0,-9 15-9 0 0,1 0 0 0 0,-1 1 0 0 0,0-1 1 0 0,0 0-1 0 0,-1 0 0 0 0,0 0 0 0 0,1 0 1 0 0,-2 0-1 0 0,1 0 0 0 0,0 0 0 0 0,-1 1 0 0 0,0-1 1 0 0,0 0-1 0 0,-1 0 0 0 0,1 0 0 0 0,-1 1 1 0 0,0-1-1 0 0,0 1 0 0 0,-1 0 0 0 0,-2-6 1 0 0,-10-7-4 0 0,-8-7 43 0 0,7 8-26 0 0,6 5-25 0 0,3 3-482 0 0,1 2 0 0 0,-1-1-1 0 0,-14-10 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1 480 0 0,'-2'-1'5210'0'0,"1"12"-4132"0"0,7 21 515 0 0,-1-8-218 0 0,4 11 894 0 0,-4-23-2303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 84 0 0,'-4'-3'5121'0'0,"1"0"-3162"0"0,0 0 500 0 0,2 3-2410 0 0,1 0 1 0 0,0 0-1 0 0,0 0 0 0 0,0-1 1 0 0,0 1-1 0 0,0 0 0 0 0,0 0 1 0 0,0 0-1 0 0,0 0 0 0 0,0 0 1 0 0,0 0-1 0 0,0 0 1 0 0,0 0-1 0 0,0 0 0 0 0,0 0 1 0 0,0 0-1 0 0,-1 0 0 0 0,1 0 1 0 0,0 0-1 0 0,0 0 0 0 0,0 0 1 0 0,0 0-1 0 0,0 0 0 0 0,0 0 1 0 0,0 0-1 0 0,0 0 0 0 0,0 0 1 0 0,0 0-1 0 0,-1 0 1 0 0,1 0-1 0 0,0 0 0 0 0,0 0 1 0 0,0 0-1 0 0,0 0 0 0 0,0 0 1 0 0,0 0-1 0 0,0 0 0 0 0,0 0 1 0 0,0 0-1 0 0,0 0 0 0 0,-1 0 1 0 0,1 0-1 0 0,0 0 1 0 0,0 0-1 0 0,0 0 0 0 0,0 0 1 0 0,0 0-1 0 0,0 0 0 0 0,0 0 1 0 0,0 1-1 0 0,0-1 0 0 0,0 0 1 0 0,0 0-1 0 0,0 0 0 0 0,0 0 1 0 0,0 0-1 0 0,0 0 1 0 0,0 0-1 0 0,0 0 0 0 0,2 8 855 0 0,-1-2-499 0 0,0-2 114 0 0,0 6-29 0 0,0-1 0 0 0,0 1 0 0 0,4 11-1 0 0,2 11 1542 0 0,0 0 732 0 0,9 15 283 0 0,-9-28-2217 0 0,7 30 1 0 0,-8-8-337 0 0,-2 1 0 0 0,-3 69 0 0 0,-1-64-231 0 0,5 28 218 0 0,-3-46-312 0 0,1 1 99 0 0,-3 14-7 0 0,0 22-24 0 0,-10 52 84 0 0,6-82-258 0 0,0-1-16 0 0,-3 79 19 0 0,7-102-67 0 0,2 0 0 0 0,-1 0 1 0 0,2 0-1 0 0,-1-1 0 0 0,2 1 0 0 0,4 12 1 0 0,-5-17 7 0 0,1 1-1 0 0,0 0 1 0 0,7 9 0 0 0,-1-1 75 0 0,-7-13-66 0 0,-1 0-1 0 0,1 0 0 0 0,0 0 0 0 0,0 0 0 0 0,0 0 1 0 0,0 0-1 0 0,5 2 0 0 0,1 1 18 0 0,1 0 1 0 0,0-1-1 0 0,15 6 1 0 0,-7-4-8 0 0,29 11 102 0 0,-30-13-15 0 0,0 0 0 0 0,23 3 0 0 0,8-3-39 0 0,25 3 52 0 0,50 5 37 0 0,-64-8-54 0 0,75-2 0 0 0,-108-3-52 0 0,61-6 167 0 0,-48 1-129 0 0,51-16 1 0 0,-51 11-41 0 0,-21 6-26 0 0,0-1 1 0 0,0 0-1 0 0,34-17 1 0 0,-26 14-19 0 0,-21 7-11 0 0,0 0 0 0 0,0 0 1 0 0,0-1-1 0 0,0 0 0 0 0,0 0 1 0 0,6-3-1 0 0,-6 3 3080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1 172 0 0,'-1'0'5126'0'0,"12"3"-3759"0"0,12 1 229 0 0,-2-4 334 0 0,11 2 257 0 0,1 0-965 0 0,-12-2-1029 0 0,7 1 444 0 0,-1-3-1 0 0,35-5 1 0 0,-25 4-527 0 0,-12 3-29 0 0,25 0 12 0 0,-47 1-33 0 0,1-1 1 0 0,-2 0-1 0 0,1 1 1 0 0,0 0-1 0 0,0-1 1 0 0,0 1-1 0 0,0 0 1 0 0,0 1-1 0 0,0-1 0 0 0,-1 0 1 0 0,1 1-1 0 0,-1 0 1 0 0,1-1-1 0 0,-1 1 1 0 0,0 0-1 0 0,1 0 1 0 0,2 4-1 0 0,17 24 958 0 0,-10-9-541 0 0,-4-8-347 0 0,0 4 633 0 0,0-1 1 0 0,9 29-1 0 0,-12-28-148 0 0,-1-6-398 0 0,-1 0 0 0 0,0 1 0 0 0,-1 0 0 0 0,0 0 1 0 0,-1-1-1 0 0,-1 1 0 0 0,1 0 0 0 0,-2 0 0 0 0,0 0 0 0 0,-2 12 1 0 0,-7 60-4 0 0,5-49-20 0 0,2 0 0 0 0,1 52 0 0 0,2-82-162 0 0,-3 38 20 0 0,2-71-22527 0 0,0 19 20740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3 452 0 0,'0'0'4426'0'0,"2"0"-3306"0"0,6 3 175 0 0,8 1 385 0 0,-11-2-289 0 0,20-2 1633 0 0,14-5-1089 0 0,7-1-1698 0 0,-16 9-54 0 0,-2 4-160 0 0,9 1-39 0 0,-15 1 114 0 0,-11 4 166 0 0,-9-9-177 0 0,-1-1 0 0 0,1 1 0 0 0,-1-1-1 0 0,0 1 1 0 0,0-1 0 0 0,0 7 0 0 0,-1 23 850 0 0,-3-15-85 0 0,2-12-663 0 0,-4 16 293 0 0,-1-1 0 0 0,-1 1 0 0 0,-1-1 0 0 0,-15 30 0 0 0,18-39-346 0 0,0 0-1 0 0,1 0 1 0 0,0 0-1 0 0,1 1 1 0 0,0-1 0 0 0,1 1-1 0 0,1 0 1 0 0,0 0-1 0 0,1 14 1 0 0,2 45 231 0 0,3-30-37 0 0,-5-42-356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1 296 0 0,'0'0'5002'0'0,"-2"5"-3723"0"0,-3 5-775 0 0,0 8 259 0 0,0 0 0 0 0,2 1 0 0 0,0-1 0 0 0,-1 24 1 0 0,3-13 389 0 0,-3 114 1273 0 0,4-128-2303 0 0,1 0 1 0 0,1 0-1 0 0,1 0 1 0 0,7 23-1 0 0,-5-19-14 0 0,1 0-1 0 0,1 0 0 0 0,0 0 0 0 0,2-1 0 0 0,19 31 0 0 0,-18-34-80 0 0,1-1-1 0 0,0 0 1 0 0,22 18 0 0 0,-12-15-8 0 0,2-1 1 0 0,30 16-1 0 0,-1-5 92 0 0,-30-18-60 0 0,-8-3-23 0 0,87 45 538 0 0,-89-47-518 0 0,-1-1 1 0 0,0 0 0 0 0,1 0 0 0 0,-1-1 0 0 0,1-1 0 0 0,15 0 0 0 0,29-1 112 0 0,-53 0-155 0 0,0-1 1 0 0,0 0-1 0 0,0 0 0 0 0,0 0 0 0 0,0 0 1 0 0,0 0-1 0 0,-1-1 0 0 0,1 1 1 0 0,0-1-1 0 0,-1 0 0 0 0,1 0 1 0 0,-1 0-1 0 0,0 0 0 0 0,1 0 1 0 0,-1 0-1 0 0,0-1 0 0 0,0 1 1 0 0,-1-1-1 0 0,1 1 0 0 0,1-4 1 0 0,18-19 27 0 0,-7 6 316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89 264 0 0,'-4'3'4650'0'0,"6"-4"-3549"0"0,5-5-218 0 0,5-5-461 0 0,-7 7-137 0 0,11-4 405 0 0,18-11 1644 0 0,-33 17-2257 0 0,1 1 1 0 0,-1 0-1 0 0,1-1 0 0 0,-1 0 1 0 0,1 1-1 0 0,-1-1 0 0 0,0 0 1 0 0,2-3-1 0 0,-1 0 153 0 0,2-3-5936 0 0,-5 0 1671 0 0,1 5 2765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1 676 0 0,'0'-1'3208'0'0,"-4"28"-1340"0"0,3-23-1552 0 0,1 36 1604 0 0,-2 12 710 0 0,-5 24 500 0 0,1-45-2513 0 0,-13 73-385 0 0,16-80-89 0 0,0-1 0 0 0,2 1 0 0 0,1 29 0 0 0,0-20-15 0 0,9 75 104 0 0,-8-97-199 0 0,0 1 1 0 0,1-1-1 0 0,1 0 0 0 0,0 0 0 0 0,5 13 0 0 0,-1 0 88 0 0,5 12 419 0 0,16 35-1 0 0,-9-34-239 0 0,-2-16-199 0 0,12 16-15 0 0,-11-15 51 0 0,-5-7-35 0 0,-1-2-44 0 0,1 0 1 0 0,0-1-1 0 0,1-1 1 0 0,1 0-1 0 0,22 12 1 0 0,68 29 1864 0 0,-92-46-1650 0 0,0 0-1 0 0,1-1 1 0 0,-1-1 0 0 0,14 3-1 0 0,-2-1-56 0 0,-25-5-203 0 0,17 4 126 0 0,0-1 1 0 0,-1 0-1 0 0,1-2 1 0 0,18 2-1 0 0,-21-4-128 0 0,6 0 63 0 0,1 0 0 0 0,0-1 0 0 0,0-1 0 0 0,24-6 0 0 0,-6-4 47 0 0,-15 5-24 0 0,-9 3-70 0 0,9-6-4 0 0,-22 10-23 0 0,0-1-1 0 0,0 0 1 0 0,-1 0-1 0 0,1 1 1 0 0,0-1-1 0 0,0 0 1 0 0,0 1-1 0 0,0 0 1 0 0,2-1-1 0 0,-2 1-1 0 0,0-1-1 0 0,0 0 0 0 0,0 0 0 0 0,-1 0 0 0 0,1-1 1 0 0,0 1-1 0 0,-1 0 0 0 0,1-1 0 0 0,-1 1 1 0 0,0-1-1 0 0,1 1 0 0 0,-1-1 0 0 0,0 1 0 0 0,0-1 1 0 0,1-2-1 0 0,8-8 36 0 0,-6 7-26 0 0,-1 1 1 0 0,0-1-1 0 0,0 0 1 0 0,0 0-1 0 0,0 0 0 0 0,-1 0 1 0 0,0-1-1 0 0,0 1 0 0 0,2-9 1 0 0,1 0-26 0 0,23-86 90 0 0,-20 65-35 0 0,-2 19 17 0 0,0-1 1 0 0,2 2 0 0 0,-1-1-1 0 0,2 1 1 0 0,20-28 0 0 0,-5 15 245 0 0,-18 23-242 0 0,-1 0-1 0 0,-1-1 1 0 0,1 0 0 0 0,-1 0-1 0 0,5-8 1 0 0,-7 10-25 0 0,1 0 0 0 0,-1 0 1 0 0,1 1-1 0 0,0 0 0 0 0,0-1 1 0 0,4-2-1 0 0,11-14 99 0 0,-10 10-70 0 0,1-1-1 0 0,1 2 1 0 0,12-11-1 0 0,15-15 229 0 0,-5 4-104 0 0,-23 24-145 0 0,0-1-1 0 0,-1 0 1 0 0,9-12 0 0 0,-10 12-28 0 0,0 1 0 0 0,1 0 0 0 0,0 1 0 0 0,0 0 1 0 0,1 0-1 0 0,-1 1 0 0 0,13-6 0 0 0,-9 5-10 0 0,66-33 1760 0 0,-75 36-4214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1 226 620 0 0,'0'-2'1306'0'0,"1"-1"286"0"0,2-8 740 0 0,-1 8-1970 0 0,6-13 1166 0 0,-6 12-1294 0 0,0 0 1 0 0,1-1 0 0 0,-1 1 0 0 0,1 0 0 0 0,3-4 0 0 0,4-3 259 0 0,-6 7-217 0 0,0 0 0 0 0,0 0 0 0 0,0 1 0 0 0,0 0 0 0 0,1 0 0 0 0,8-5 1 0 0,-2 4 487 0 0,89-26 2174 0 0,-60 16-2589 0 0,-14 3-279 0 0,11 0 99 0 0,23 0 392 0 0,-6 2 409 0 0,-32 4-439 0 0,1 0 372 0 0,12-3 787 0 0,-16 5-803 0 0,1 0 1 0 0,27 0-1 0 0,17-2-17 0 0,-62 5 127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1 701 640 0 0,'3'-2'8331'0'0,"-1"1"-7074"0"0,17-5 2365 0 0,21-5-1991 0 0,-10 2-1266 0 0,14-13 296 0 0,-3 1 325 0 0,17-7 50 0 0,-20 7-223 0 0,-12 6 366 0 0,41-30 0 0 0,-44 28-469 0 0,37-19 1 0 0,-39 24-245 0 0,-1 0 0 0 0,37-30 1 0 0,-40 29-286 0 0,1-1 0 0 0,23-11 0 0 0,5-5-14 0 0,21-14 155 0 0,-33 23-178 0 0,40-33 0 0 0,2 0 54 0 0,-34 27-106 0 0,59-39 25 0 0,-82 53-98 0 0,-15 10-16 0 0,1-1 0 0 0,0 1 0 0 0,0 0 0 0 0,0 1-1 0 0,7-4 1 0 0,3 1-15 0 0,-11 4 6 0 0,1-1-1 0 0,0 0 1 0 0,0 1-1 0 0,0 0 1 0 0,1 0 0 0 0,6 0-1 0 0,55 3-1198 0 0,-35 0-659 0 0,-1-2 0 0 0,53-6 1 0 0,-58 4-14245 0 0,-22 1 13934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1 724 0 0,'2'1'8195'0'0,"5"5"-4622"0"0,11 8-561 0 0,4 0-2689 0 0,8 13 412 0 0,3 1 1109 0 0,9 8 1740 0 0,-30-25-2870 0 0,0-1 0 0 0,0 0 0 0 0,18 11 0 0 0,-18-15-642 0 0,0 1-1 0 0,0-2 1 0 0,1 0-1 0 0,0 0 1 0 0,0-1-1 0 0,0 0 1 0 0,18 1-1 0 0,8-2 29 0 0,-26-3-77 0 0,-1-1 0 0 0,1 0 1 0 0,-1-1-1 0 0,1 0 0 0 0,-1-1 1 0 0,0-1-1 0 0,0 0 0 0 0,0 0 1 0 0,0-1-1 0 0,12-8 0 0 0,5-2-10 0 0,-20 11 25 0 0,1-1 1 0 0,-1 0 0 0 0,0-1 0 0 0,0 0 0 0 0,-1 0 0 0 0,15-14 0 0 0,1-6-31 0 0,3-3 4 0 0,-10 8-9 0 0,-13 15-1782 0 0,10-9-8366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3 132 0 0,'-2'-2'2221'0'0,"2"2"-2091"0"0,0 0 1 0 0,0 0 0 0 0,0-1-1 0 0,-1 1 1 0 0,1 0-1 0 0,0 0 1 0 0,0 0 0 0 0,0 0-1 0 0,0 0 1 0 0,-1 0 0 0 0,1 0-1 0 0,0 0 1 0 0,0 0 0 0 0,0 0-1 0 0,0 0 1 0 0,-1 0-1 0 0,1 0 1 0 0,0 0 0 0 0,0 0-1 0 0,0 0 1 0 0,0 0 0 0 0,-1 1-1 0 0,0 1 1934 0 0,8 4-594 0 0,3 0 1408 0 0,7 7-224 0 0,8 10-1294 0 0,-19-17-1378 0 0,9 7-9 0 0,10 3 1344 0 0,41 14 4610 0 0,-41-20-4499 0 0,-12-6-1206 0 0,0-1 0 0 0,0 0 0 0 0,1 0 0 0 0,-1-1 1 0 0,1-1-1 0 0,24-1 0 0 0,31 4-37 0 0,-45-2-88 0 0,1-1-1 0 0,33-3 1 0 0,-3 0 9 0 0,3 1 4 0 0,65-9 0 0 0,-92 7-85 0 0,-8 2 96 0 0,-1 2 0 0 0,33 4 0 0 0,-31-2-47 0 0,-2 0 682 0 0,-6-2-2730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54 576 0 0,'-5'-7'5877'0'0,"21"16"-4831"0"0,7 6 414 0 0,17 9 1503 0 0,-40-24-2921 0 0,0 0 0 0 0,1 1 0 0 0,-1-1 0 0 0,0 0 0 0 0,0 0 0 0 0,1 1 0 0 0,-1-1 0 0 0,0 0 0 0 0,1 0-1 0 0,-1 0 1 0 0,0 1 0 0 0,1-1 0 0 0,-1 0 0 0 0,1 0 0 0 0,-1 0 0 0 0,0 0 0 0 0,1 0 0 0 0,-1 0 0 0 0,1 0-1 0 0,-1 0 1 0 0,0 0 0 0 0,1 0 0 0 0,-1 0 0 0 0,0 0 0 0 0,1 0 0 0 0,-1 0 0 0 0,1 0 0 0 0,-1 0 0 0 0,0-1 0 0 0,1 1-1 0 0,0 0 1 0 0,0-15 661 0 0,-1 7-836 0 0,0-10-67 0 0,0-14 278 0 0,0 10-3383 0 0,0 21 2242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11 605 504 0 0,'3'-2'7338'0'0,"-4"1"-6084"0"0,-5-5 1939 0 0,1-12-1147 0 0,4-2-1594 0 0,1 9-90 0 0,0 6-293 0 0,-1-13 125 0 0,1 1 1 0 0,2 0-1 0 0,-1-1 1 0 0,6-20-1 0 0,-1-2 334 0 0,-6 33-399 0 0,1 0-1 0 0,0 0 1 0 0,0 0-1 0 0,3-8 1 0 0,6-30-97 0 0,-5 23 35 0 0,-4 18-67 0 0,0 1 0 0 0,0-1-1 0 0,0 0 1 0 0,0 0 0 0 0,0 1 0 0 0,1-1-1 0 0,0 0 1 0 0,0 1 0 0 0,3-6 0 0 0,17-27 39 0 0,-11 17-3 0 0,17-19-17 0 0,-16 26-14 0 0,0 0 0 0 0,17-12-1 0 0,-16 11 28 0 0,2-1 127 0 0,-8 10-116 0 0,0 2 352 0 0,8-7 681 0 0,0-1-193 0 0,31-12 1537 0 0,-36 16-1824 0 0,29-14 414 0 0,-39 19-1040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1222 0 360 0 0,'-1'2'5583'0'0,"1"1"-4074"0"0,-2 3 305 0 0,1-3-932 0 0,-3 12 1115 0 0,-3 8 21 0 0,-5 13-495 0 0,-7 17-580 0 0,5-18 728 0 0,4-11 686 0 0,-11 19-315 0 0,-12 22-410 0 0,10-21-1239 0 0,-8 4-208 0 0,24-38-100 0 0,-1 0 1 0 0,2 1-1 0 0,-10 20 1 0 0,8-14 106 0 0,-20 32 0 0 0,0 0-49 0 0,8-10 5 0 0,11-23-109 0 0,0 0 0 0 0,-11 34 1 0 0,-16 36 98 0 0,31-74-109 0 0,-2 0 1 0 0,1 0 0 0 0,-1 0-1 0 0,-10 12 1 0 0,-14 22 69 0 0,-1 10-30 0 0,-19 27 149 0 0,15-19-82 0 0,25-43-81 0 0,-1-1 0 0 0,0 0-1 0 0,-1-1 1 0 0,-20 22 0 0 0,-128 139 338 0 0,55-78-309 0 0,-42 41-93 0 0,32-45 46 0 0,97-78-931 0 0,16-17 534 0 0,0 1 0 0 0,-1-1 0 0 0,1 0 0 0 0,-1 0 0 0 0,-4 4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13 408 0 0,'3'-9'2440'0'0,"-3"6"308"0"0,-4 8-1430 0 0,-11 6-261 0 0,8-6-423 0 0,-24 19 2121 0 0,-19 9-709 0 0,21-13-1577 0 0,-22 13 730 0 0,51-32-1194 0 0,-1-1-1 0 0,0 1 1 0 0,0 0-1 0 0,0-1 1 0 0,0 1 0 0 0,0 0-1 0 0,1-1 1 0 0,-1 1-1 0 0,0 0 1 0 0,1 0-1 0 0,-1 0 1 0 0,0 0 0 0 0,1-1-1 0 0,-1 1 1 0 0,1 0-1 0 0,0 0 1 0 0,-1 0 0 0 0,1 0-1 0 0,0 0 1 0 0,-1 0-1 0 0,1 0 1 0 0,0 1-1 0 0,0-1 1 0 0,0 0 0 0 0,0 0-1 0 0,0 0 1 0 0,0 0-1 0 0,1 2 1 0 0,0 2 28 0 0,0 0 0 0 0,1 0 0 0 0,0 0 0 0 0,5 8 0 0 0,-1-1 218 0 0,5 13-55 0 0,4 14 1586 0 0,5 20 2123 0 0,-11-18-2039 0 0,9 29-402 0 0,-12-51-1243 0 0,-1 0 1 0 0,4 31-1 0 0,0 4 134 0 0,-1-1-845 0 0,-7-16-3277 0 0,-1-19-674 0 0,0-14 2582 0 0,0-1-1 0 0,0 1 0 0 0,0 0 1 0 0,0-1-1 0 0,-1 1 0 0 0,1-1 1 0 0,-3 8-1 0 0,2-8 12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0 548 0 0,'-3'1'5871'0'0,"-1"1"-5101"0"0,1-1-488 0 0,-23 25 2889 0 0,-11 19-102 0 0,19-22-2233 0 0,-7 12-40 0 0,-6 20-204 0 0,7-11-138 0 0,8-14-211 0 0,7-13 31 0 0,-4 10 443 0 0,-8 16 1488 0 0,13-24-1579 0 0,1-1 0 0 0,1 1 0 0 0,1 1 0 0 0,1-1 0 0 0,-3 23 0 0 0,2-14-102 0 0,-8 104 227 0 0,7-77-587 0 0,5-41-75 0 0,0 0 0 0 0,-1 0-1 0 0,-6 21 1 0 0,-14 55 204 0 0,11-29-89 0 0,5-29-141 0 0,-1 8 19 0 0,-4 80 0 0 0,11-120-62 0 0,-1 19-2754 0 0,-2-11-3973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16 484 0 0,'-2'2'2526'0'0,"-3"-1"69"0"0,-2 2-219 0 0,2-2-1331 0 0,-2 0 909 0 0,-6 2 517 0 0,-4 8-1595 0 0,10-5-498 0 0,-1 0-200 0 0,0 1 1 0 0,0 1 0 0 0,1 0 0 0 0,0 0 0 0 0,-7 10-1 0 0,-3 8 202 0 0,6-9 130 0 0,-1 3 451 0 0,3-7-22 0 0,3-3-521 0 0,-1 8 372 0 0,-5 30 1298 0 0,6-24-1399 0 0,6-20-618 0 0,-1 0-1 0 0,1 0 1 0 0,-1-1 0 0 0,1 1-1 0 0,0 0 1 0 0,1 0 0 0 0,-1 0-1 0 0,1-1 1 0 0,-1 1 0 0 0,1 0-1 0 0,0 0 1 0 0,2 4 0 0 0,23 42 937 0 0,-10-23-542 0 0,-11-19-359 0 0,1 0 1 0 0,0-1-1 0 0,0 0 1 0 0,0 0 0 0 0,1 0-1 0 0,12 8 1 0 0,1 3 124 0 0,-12-11-139 0 0,0 0 0 0 0,1-1 0 0 0,0-1 0 0 0,0 1 0 0 0,0-1 0 0 0,0-1 0 0 0,1 0 0 0 0,0 0 0 0 0,12 2 0 0 0,-8-2 62 0 0,1-1 1 0 0,0-1-1 0 0,-1-1 0 0 0,1 0 0 0 0,29-2 0 0 0,-34 0-109 0 0,0 0 0 0 0,0-1-1 0 0,0 0 1 0 0,0-1 0 0 0,-1 0 0 0 0,1-1-1 0 0,-1 0 1 0 0,0 0 0 0 0,0-1 0 0 0,0 0-1 0 0,0-1 1 0 0,-1 0 0 0 0,0 0 0 0 0,0-1-1 0 0,-1 1 1 0 0,0-2 0 0 0,7-7 0 0 0,-7 5-35 0 0,-1 1 1 0 0,1-1-1 0 0,-2 0 1 0 0,1 0-1 0 0,-2 0 1 0 0,1-1 0 0 0,-1 0-1 0 0,4-19 1 0 0,-4 8 19 0 0,0 0 0 0 0,-1-30 0 0 0,-3 41-12 0 0,0-1 0 0 0,-2 1 0 0 0,-2-12 0 0 0,-7-14 4 0 0,4 26 43 0 0,0-1 0 0 0,-1 2 0 0 0,0-1-1 0 0,-1 1 1 0 0,0 0 0 0 0,-14-11 0 0 0,9 7-35 0 0,5 7-6 0 0,-1 1 1 0 0,0-1 0 0 0,0 2 0 0 0,0-1-1 0 0,-1 1 1 0 0,1 1 0 0 0,-1 0-1 0 0,-1 0 1 0 0,1 1 0 0 0,0 1 0 0 0,-1 0-1 0 0,1 0 1 0 0,-16 1 0 0 0,-1 4-48 0 0,-16 9-55 0 0,16 1-535 0 0,11-4-259 0 0,-7 10-2391 0 0,5-5-2264 0 0,0-3-5635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5 248 0 0,'-8'-4'8139'0'0,"8"12"-6086"0"0,2 9-350 0 0,-1-11-569 0 0,4 25 630 0 0,2 10-48 0 0,1-4 241 0 0,-1-13 104 0 0,1 1-222 0 0,2 14-127 0 0,-6-20-1367 0 0,0-1 0 0 0,-2 1 0 0 0,1 23 0 0 0,-4-30-308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1 708 0 0,'-3'2'3089'0'0,"0"5"-86"0"0,1-1-1624 0 0,0 11 333 0 0,2-8-297 0 0,0 47 1971 0 0,1-21-2035 0 0,2 16 431 0 0,4 6 858 0 0,0-21 110 0 0,-1 5-1406 0 0,-5-24-5630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0 936 0 0,'-2'2'7832'0'0,"20"-1"-6846"0"0,-7-1-1411 0 0,1-1-1087 0 0</inkml:trace>
  <inkml:trace contextRef="#ctx0" brushRef="#br0" timeOffset="1">1 58 332 0 0,'-1'2'9616'0'0,"4"-2"-9686"0"0,19 3 1641 0 0,-6-4-5166 0 0,-9 1-1993 0 0,-5 0 4270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0 896 0 0,'2'1'6877'0'0,"1"1"-5075"0"0,2-1 277 0 0,21-2 656 0 0,-12 0-4314 0 0,-1 0-3721 0 0</inkml:trace>
  <inkml:trace contextRef="#ctx0" brushRef="#br0" timeOffset="1">30 64 84 0 0,'4'10'8784'0'0,"7"-11"-3583"0"0,-3 0-5536 0 0,-3 0-401 0 0,8 1-1324 0 0</inkml:trace>
  <inkml:trace contextRef="#ctx0" brushRef="#br0" timeOffset="2">43 127 304 0 0,'2'7'6090'0'0,"3"-5"-3945"0"0,4-3-2554 0 0,-3-2-519 0 0,1 1 331 0 0,5-3-4434 0 0,-9 3 3821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13 112 0 0,'2'-13'8389'0'0,"-3"15"-7142"0"0,-3 4-605 0 0,-5 7-522 0 0,-9 14 1720 0 0,-20 40 0 0 0,32-55-1430 0 0,1 2-1 0 0,0-1 1 0 0,-4 18-1 0 0,9-29-791 0 0,-2 8-3842 0 0,0-6 1648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5 426 712 0 0,'-2'2'951'0'0,"-1"5"4411"0"0,11-13-2964 0 0,12-8 863 0 0,13-20-680 0 0,14-20-2054 0 0,-10 11-91 0 0,8-3-66 0 0,-13 15 269 0 0,-12 9-151 0 0,8-20 255 0 0,-10 11-734 0 0,10-14 25 0 0,2-3-77 0 0,-27 43 84 0 0,1-1-248 0 0,-1 3-454 0 0,-1 0-151 0 0,-1 2-384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72 0 0,'0'0'4268'0'0,"2"-2"-2803"0"0,7-3 1328 0 0,8-4 948 0 0,-11 5-2861 0 0,28-12 1058 0 0,-5 2-1241 0 0,-11 8 178 0 0,-5 4-151 0 0,-5-2-213 0 0,-7 4-448 0 0,0 0 57 0 0,4-1 411 0 0,6-2 1208 0 0,-10 3-1667 0 0,0 0 0 0 0,0 0 0 0 0,0 0 1 0 0,0 0-1 0 0,0 0 0 0 0,1 0 1 0 0,-1 0-1 0 0,0 0 0 0 0,0 0 0 0 0,0 0 1 0 0,0 1-1 0 0,0-1 0 0 0,0 0 1 0 0,0 1-1 0 0,0-1 0 0 0,0 1 1 0 0,2 1-1 0 0,22 14 1375 0 0,-14-9-273 0 0,2 0-636 0 0,2 1-152 0 0,-1 0 0 0 0,16 13-1 0 0,55 47 651 0 0,-62-50-837 0 0,9 10 70 0 0,43 42 358 0 0,-31-17-193 0 0,-19-25-191 0 0,-20-24-201 0 0,-1 1 1 0 0,0-1-1 0 0,1 1 1 0 0,-2 1-1 0 0,1-1 1 0 0,4 8-1 0 0,-6-8-27 0 0,1-1-1 0 0,0 1 0 0 0,0-1 1 0 0,1 0-1 0 0,4 5 0 0 0,11 15 74 0 0,17 34 86 0 0,-29-39-113 0 0,-6-15-51 0 0,1 0 0 0 0,-1 0 0 0 0,1 0 0 0 0,-1-1 1 0 0,1 1-1 0 0,5 6 0 0 0,-6-8-8 0 0,0-1 1 0 0,0 1-1 0 0,0 0 1 0 0,-1 0 0 0 0,1-1-1 0 0,0 1 1 0 0,-1 0-1 0 0,1 0 1 0 0,-1 3 0 0 0,1-3-3 0 0,-1-1 1 0 0,0 1 0 0 0,1 0 0 0 0,-1 0 0 0 0,1 0 0 0 0,0-1 0 0 0,0 1 0 0 0,-1 0 0 0 0,3 2 0 0 0,-2-1 1 0 0,1 0-1 0 0,-1 1 1 0 0,1-1-1 0 0,-1 0 1 0 0,0 1 0 0 0,0 0-1 0 0,0 5 1 0 0,7 47 45 0 0,-10-53-43 0 0,1 0 1 0 0,0 0-1 0 0,-1 0 0 0 0,1 0 0 0 0,-1-1 0 0 0,0 1 1 0 0,0-1-1 0 0,0 1 0 0 0,-3 2 0 0 0,-8 12-1 0 0,9-12-1 0 0,0 0 0 0 0,0 0 1 0 0,-1 0-1 0 0,-7 6 0 0 0,7-7-2 0 0,1 0 0 0 0,0 0 0 0 0,0 0 0 0 0,1 0 0 0 0,-1 0 0 0 0,1 1 1 0 0,-3 6-1 0 0,2-5-5 0 0,0 1 0 0 0,-1-1 1 0 0,0 1-1 0 0,-10 9 1 0 0,-7 10-4 0 0,11-11 10 0 0,0 1 0 0 0,1 1 0 0 0,1 0 0 0 0,-10 21-1 0 0,-13 37-8 0 0,-25 57 0 0 0,19-46 47 0 0,6 6-52 0 0,30-87 9 0 0,-1 3 4 0 0,0 0 1 0 0,1 1 0 0 0,0 0 0 0 0,0 0 0 0 0,-1 10 0 0 0,-9 32-6 0 0,-1 8-25 0 0,1 9 53 0 0,4-4-27 0 0,3-10-14 0 0,3 7 22 0 0,-3-5 10 0 0,-5 12-19 0 0,9-56 9 0 0,-1 0 0 0 0,0 0-1 0 0,-1-1 1 0 0,-6 19 0 0 0,3-11-18 0 0,-1-1-91 0 0,-4 1-3338 0 0,7-13 637 0 0,0-1 0 0 0,0 1 0 0 0,0-1 0 0 0,-1 0 0 0 0,0-1 0 0 0,0 1 0 0 0,-10 7 0 0 0,7-9 354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1 485 308 0 0,'2'0'6802'0'0,"1"-2"-4823"0"0,1-2-259 0 0,-2 2-393 0 0,15-14 1363 0 0,7-12-1552 0 0,14-13-632 0 0,37-32 1592 0 0,-47 42-1096 0 0,-10 11-219 0 0,12-19-94 0 0,10-24-324 0 0,-7 10-199 0 0,17-32-38 0 0,-48 82-1258 0 0,8-15 3366 0 0,-9 11-5961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88 0 0,'-3'0'9222'0'0,"12"5"-4103"0"0,4 3-5273 0 0,-9-5 32 0 0,-1 0-1217 0 0,-2-2 953 0 0,-1-1 1 0 0,1 0-1 0 0,4 12-9251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0 432 0 0,'-14'0'11193'0'0,"42"16"-9561"0"0,-26-15-2157 0 0,7 4-2317 0 0</inkml:trace>
  <inkml:trace contextRef="#ctx0" brushRef="#br0" timeOffset="1">38 50 784 0 0,'-4'2'13483'0'0,"7"0"-13766"0"0,5 3 586 0 0,4 5 161 0 0,0 3-5057 0 0,-12-13 4435 0 0,1 0 0 0 0,-1 0 0 0 0,0 0 0 0 0,2 4-3314 0 0,-2-4 3314 0 0,0 0 1 0 0,0 1-1 0 0,0-1 0 0 0,0 0 0 0 0,0 0 0 0 0,0 1 0 0 0,0-1 1 0 0,0 0-1 0 0,0 0 0 0 0,0 0 0 0 0,0 1 0 0 0,0-1 1 0 0,-1 0-1 0 0,-1 2-1736 0 0,1-1 671 0 0</inkml:trace>
  <inkml:trace contextRef="#ctx0" brushRef="#br0" timeOffset="2">4 102 888 0 0,'-3'0'6876'0'0,"10"11"-2047"0"0,8 2-4372 0 0,-8-7-2380 0 0,-4-2-309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0 376 0 0,'5'1'14126'0'0,"0"1"-13039"0"0,8 3-4027 0 0,-5 0 1201 0 0,-1 4-3242 0 0</inkml:trace>
  <inkml:trace contextRef="#ctx0" brushRef="#br0" timeOffset="1">76 42 224 0 0,'-7'6'9238'0'0,"13"-1"-5843"0"0,5 1-3888 0 0,0 5-2649 0 0,-11-10 2975 0 0,0-1 0 0 0,0 0 0 0 0,1 0 0 0 0,-1 1 0 0 0,0-1 0 0 0,0 0 0 0 0,0 1-1 0 0,0-1 1 0 0,0 0 0 0 0,0 0 0 0 0,0 1 0 0 0,0-1 0 0 0,0 0 0 0 0,0 1 0 0 0,0-1 0 0 0,0 0 0 0 0,0 1 0 0 0,0-1 0 0 0,0 0 0 0 0,0 0 0 0 0,0 1 0 0 0,0-1 0 0 0,0 0 0 0 0,0 1 0 0 0,0-1 0 0 0,0 0 0 0 0,-1 0-1 0 0,1 1 1 0 0,0-1 0 0 0,0 0 0 0 0,0 0 0 0 0,0 1 0 0 0,-1-1 0 0 0,1 0 0 0 0,0 0 0 0 0,0 0 0 0 0,-1 1 0 0 0,1-1 0 0 0,0 0 0 0 0,0 0 0 0 0,-1 0 0 0 0,1 0 0 0 0,0 0 0 0 0,-1 1 0 0 0,1-1 0 0 0,0 0-1 0 0,-1 0 1 0 0,-3 1-1000 0 0</inkml:trace>
  <inkml:trace contextRef="#ctx0" brushRef="#br0" timeOffset="2">6 92 700 0 0,'4'6'6551'0'0,"6"2"-4266"0"0,9 9-4091 0 0,-19-16 1558 0 0,0-1 1 0 0,0 1-1 0 0,1-1 0 0 0,-1 1 0 0 0,0 0 1 0 0,0-1-1 0 0,0 1 0 0 0,0-1 0 0 0,0 1 1 0 0,0 0-1 0 0,0-1 0 0 0,0 1 0 0 0,0-1 1 0 0,0 1-1 0 0,0 0 0 0 0,0-1 0 0 0,0 1 1 0 0,0-1-1 0 0,0 1 0 0 0,-1 0 0 0 0,1 0 1 0 0,-2 1-973 0 0</inkml:trace>
  <inkml:trace contextRef="#ctx0" brushRef="#br0" timeOffset="3">1 143 1064 0 0,'-1'2'3843'0'0,"5"5"-250"0"0,9 7-2066 0 0,4 8-5969 0 0,-16-16 1437 0 0,-1-4 1609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5 444 0 0,'-4'-4'5216'0'0,"3"20"-2335"0"0,-5 12-635 0 0,2-9-1258 0 0,2-7-221 0 0,-1 18 607 0 0,-1 15 159 0 0,0 5 124 0 0,1-17-172 0 0,-9 23 2467 0 0,11-53-3806 0 0,-11 45 1646 0 0,-6 24-798 0 0,8-23-632 0 0,5-17 79 0 0,3 0 29 0 0,1 38-1 0 0,1-37-244 0 0,1 21 116 0 0,-1 32 38 0 0,-4-29 50 0 0,-2 19-131 0 0,-1 9 20 0 0,-3 16 66 0 0,-1 10-59 0 0,-4-39-100 0 0,5-7-67 0 0,8-48-42 0 0,-9 35 0 0 0,-12 50 130 0 0,-1 0-88 0 0,14-68-36 0 0,-5 20 7 0 0,-26 59 1 0 0,37-104-103 0 0,-32 62 73 0 0,13-27-70 0 0,14-25-27 0 0,-19 27 0 0 0,15-26 13 0 0,7-10-18 0 0,-1 0 0 0 0,0-1 0 0 0,-1 0 0 0 0,-9 10 0 0 0,13-16 1682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0 956 0 0,'2'2'10692'0'0,"-2"6"-7628"0"0,1 6-2501 0 0,-1-9-3 0 0,1 15 2307 0 0,1 0-1 0 0,6 21 0 0 0,-4-19-2208 0 0,0-8-468 0 0,0-1 1 0 0,1 1 0 0 0,1-1-1 0 0,0 0 1 0 0,13 19 0 0 0,-4-5-21 0 0,-8-15-104 0 0,-5-8-2 0 0,0-1 0 0 0,0 1 0 0 0,0-1 0 0 0,0 1 0 0 0,-1 0 0 0 0,1 0 0 0 0,-1 0 0 0 0,0 0 0 0 0,1 6 216 0 0,-26 22 491 0 0,10-12-704 0 0,-1-1 1 0 0,-1-1 0 0 0,-1-1 0 0 0,0 0 0 0 0,-22 16 0 0 0,-2 2-18 0 0,27-21-8 0 0,-1-2 0 0 0,0 0-1 0 0,-19 11 1 0 0,17-13-56 0 0,-22 12 36 0 0,37-21-33 0 0,-1 0 0 0 0,1 0 0 0 0,-1-1 0 0 0,0 1 0 0 0,0-1 0 0 0,1 1 0 0 0,-1-1 1 0 0,0 0-1 0 0,0 0 0 0 0,0 0 0 0 0,0 0 0 0 0,1 0 0 0 0,-4-2 0 0 0,1 0-15 0 0,0 0-1 0 0,0-1 1 0 0,0 0-1 0 0,1 0 1 0 0,-1 0 0 0 0,1-1-1 0 0,0 0 1 0 0,0 1 0 0 0,1-1-1 0 0,-1-1 1 0 0,1 1-1 0 0,-1 0 1 0 0,-2-8 0 0 0,1 5-5 0 0,-1 0 0 0 0,1 0 0 0 0,-11-10 0 0 0,2 7-2566 0 0,3 4-5867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23 384 0 0,'-4'-5'1254'0'0,"-3"-3"608"0"0,0-1 2905 0 0,14 11-3847 0 0,1 1 1 0 0,-1 0 0 0 0,12 6 0 0 0,-8-2-163 0 0,0 1 1 0 0,0 0-1 0 0,12 11 1 0 0,26 33 494 0 0,-21-18-738 0 0,9 8 1817 0 0,-9-11 641 0 0,-12-10-1650 0 0,-13-17-1258 0 0,0-1-1 0 0,0 0 1 0 0,1-1-1 0 0,-1 1 1 0 0,1-1-1 0 0,-1 1 1 0 0,1-1-1 0 0,0 0 1 0 0,0 0-1 0 0,0 0 1 0 0,0-1 0 0 0,0 0-1 0 0,0 0 1 0 0,0 0-1 0 0,8 1 1 0 0,9 0 187 0 0,40 0 0 0 0,-47-2-156 0 0,13 0 20 0 0,1 0 1 0 0,-1 2 0 0 0,0 2-1 0 0,32 7 1 0 0,-45-8-6 0 0,1 0 0 0 0,-1-1 0 0 0,20 1 1 0 0,87-7 303 0 0,-109 3-373 0 0,89-9 131 0 0,-1 1-64 0 0,-77 6-21 0 0,0-1 0 0 0,-1-1 0 0 0,0-1 0 0 0,0-1 0 0 0,39-18 0 0 0,-55 22 1 0 0,0-1-1 0 0,0 0 1 0 0,0-1 0 0 0,-1 1 0 0 0,1-1 0 0 0,6-7 0 0 0,6-7-1055 0 0,3 4-3703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26 336 0 0,'0'0'454'0'0,"-8"-26"8272"0"0,17 30-6033 0 0,11 4-387 0 0,-2 2-1513 0 0,8 6 11 0 0,0 0 492 0 0,-8-6 372 0 0,6 2 753 0 0,10 9-98 0 0,25 13-964 0 0,-24-17-1101 0 0,88 37 252 0 0,-100-45-432 0 0,0-2-1 0 0,1 0 1 0 0,37 5 0 0 0,13-3 57 0 0,158 16 227 0 0,11-3-139 0 0,-242-21-291 0 0,10 0-982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8 480 0 0,'0'-8'6175'0'0,"0"31"-2611"0"0,2 12-520 0 0,4 19-1462 0 0,0-19-896 0 0,20 72 423 0 0,-13-65-85 0 0,-5-14-132 0 0,8 6 161 0 0,17 12 1337 0 0,-25-36-1939 0 0,-1-1 0 0 0,0 1 0 0 0,-1 1 0 0 0,0-1 0 0 0,6 15 0 0 0,-10-22-374 0 0,0 0 0 0 0,0 0-1 0 0,0-1 1 0 0,1 1 0 0 0,-1 0 0 0 0,1-1 0 0 0,-1 0 0 0 0,6 4 0 0 0,0 0-2858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 0 0,'0'6'4899'0'0,"1"5"-4262"0"0,-1 1 4 0 0,2 41 2980 0 0,5 26-202 0 0,0 1-1814 0 0,-5-27-1214 0 0,3 0 369 0 0,-2-26-1524 0 0,-1 0-4262 0 0,-10-40-4829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497 364 328 0 0,'0'-3'1725'0'0,"0"2"-1518"0"0,0 1 1 0 0,0 0-1 0 0,0-1 1 0 0,0 1-1 0 0,0-1 0 0 0,0 1 1 0 0,0 0-1 0 0,-1-1 0 0 0,1 1 1 0 0,0 0-1 0 0,0-1 1 0 0,0 1-1 0 0,-1 0 0 0 0,1-1 1 0 0,0 1-1 0 0,0 0 1 0 0,0-1-1 0 0,-1 1 0 0 0,1 0 1 0 0,0 0-1 0 0,-1 0 0 0 0,-7-2 7234 0 0,4 3-6008 0 0,-8 4-1144 0 0,5-3-421 0 0,5 0 267 0 0,-13 12 276 0 0,0 1 0 0 0,-17 23 0 0 0,14-16 179 0 0,6-8-217 0 0,-4 6 134 0 0,-6 12 434 0 0,-17 19 1420 0 0,22-29-2004 0 0,1 1 1 0 0,-19 33-1 0 0,29-46-340 0 0,-42 81 405 0 0,13-10 881 0 0,21-51-979 0 0,-10 36-1 0 0,-5 10 0 0 0,23-59-282 0 0,0 0 0 0 0,-4 20 0 0 0,-8 25 191 0 0,14-48-183 0 0,0 0 1 0 0,1 0-1 0 0,-2 19 0 0 0,-1 5 31 0 0,4-19-17 0 0,0-1 0 0 0,2 1 0 0 0,1 20-1 0 0,-1-3-32 0 0,8 49 371 0 0,-3 77 713 0 0,7-113-1005 0 0,-11-48-101 0 0,-1 1-1 0 0,1 0 0 0 0,0 0 0 0 0,-1 0 1 0 0,1-1-1 0 0,0 1 0 0 0,0 0 1 0 0,0-1-1 0 0,1 1 0 0 0,-1-1 1 0 0,0 1-1 0 0,0-1 0 0 0,1 0 0 0 0,-1 0 1 0 0,1 1-1 0 0,-1-1 0 0 0,1 0 1 0 0,0 0-1 0 0,-1 0 0 0 0,1-1 1 0 0,0 1-1 0 0,3 1 0 0 0,5 2 73 0 0,0-1 0 0 0,0 0 0 0 0,11 2 0 0 0,97 25 1276 0 0,-90-22-925 0 0,28 9 117 0 0,55 14 249 0 0,-25-9-522 0 0,-53-12-261 0 0,-3-4 40 0 0,34 4 1 0 0,-44-7-45 0 0,29 2-8 0 0,58-3 0 0 0,-106-2-2 0 0,81-5-3 0 0,-50 0-159 0 0,-32 4 138 0 0,-5-35-627 0 0,-7-56 619 0 0,11 43 20 0 0,-1 28 10 0 0,2 0 0 0 0,0-1 0 0 0,5-27 1 0 0,5-36-28 0 0,23-100 48 0 0,-21 102-15 0 0,-6 41-8 0 0,-3 14 0 0 0,2 1 0 0 0,9-28 1 0 0,2 7 2 0 0,23-82-2 0 0,-4 16 36 0 0,-6 10-33 0 0,3 6-139 0 0,-31 93 136 0 0,4-10-38 0 0,-1-1 0 0 0,0 1 0 0 0,2-29 0 0 0,-1 16-174 0 0,-5 28 207 0 0,-8-16-104 0 0,-41-55 131 0 0,42 62-25 0 0,1 0 0 0 0,0-1 0 0 0,-6-12 0 0 0,-6-9-1 0 0,-8-6-7 0 0,-36-38 0 0 0,5 10 58 0 0,41 45-56 0 0,12 14 8 0 0,-1 0-1 0 0,0 0 0 0 0,0 0 1 0 0,0 1-1 0 0,-12-10 0 0 0,0 4-69 0 0,15 9 55 0 0,-1 1 1 0 0,0-1-1 0 0,1 0 1 0 0,-1 1-1 0 0,0-1 0 0 0,-6-1 1 0 0,-18-3-60 0 0,-41-4 0 0 0,28 6 70 0 0,15 1-2 0 0,-37 2-1 0 0,-18-1-8 0 0,-20-1-21 0 0,74 3-132 0 0,13-1 227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12 432 0 0,'0'0'80'0'0,"-1"0"-1"0"0,1 0 1 0 0,0 0 0 0 0,0 0-1 0 0,-1 0 1 0 0,1 0 0 0 0,0 0-1 0 0,0 0 1 0 0,-1 0 0 0 0,1 0-1 0 0,0 0 1 0 0,0 0 0 0 0,-1 0-1 0 0,1 0 1 0 0,0 0 0 0 0,0 0-1 0 0,-1 0 1 0 0,1-1 0 0 0,0 1-1 0 0,0 0 1 0 0,0 0 0 0 0,-1 0-1 0 0,1 0 1 0 0,0-1 0 0 0,0 1-1 0 0,0 0 1 0 0,0 0 0 0 0,-1 0-1 0 0,1-1 1 0 0,0 1 0 0 0,0 0-1 0 0,0 0 1 0 0,0-1 0 0 0,0 1-1 0 0,0 0 1 0 0,0 0 0 0 0,0 0-1 0 0,0-1 1 0 0,0 1 0 0 0,0 0-1 0 0,0 0 1 0 0,0-1 0 0 0,0 1-1 0 0,0 0 1 0 0,0 0 0 0 0,0-1-1 0 0,0 1 1 0 0,0 0 0 0 0,0 0-1 0 0,0-1 1 0 0,0 1 0 0 0,0 0-1 0 0,0 0 1 0 0,0-1 0 0 0,1 1-1 0 0,-1 0 1 0 0,0 0 0 0 0,0 0-1 0 0,0-1 1 0 0,0 1 0 0 0,1 0-1 0 0,-1 0 1 0 0,0 0 0 0 0,0 0-1 0 0,0-1 1 0 0,1 1 0 0 0,-1 0-1 0 0,0 0 1 0 0,1 0 0 0 0,-14 2 1911 0 0,6 1-1170 0 0,4-1-593 0 0,1 1 0 0 0,0-1 1 0 0,-1 1-1 0 0,1 0 0 0 0,0 0 1 0 0,0 0-1 0 0,0 0 0 0 0,1 0 1 0 0,-1 0-1 0 0,1 1 0 0 0,0-1 0 0 0,0 0 1 0 0,0 1-1 0 0,-1 3 0 0 0,1-2-54 0 0,0-1-1 0 0,1 1 0 0 0,-1 0 0 0 0,1 0 1 0 0,0 0-1 0 0,0 0 0 0 0,1 0 0 0 0,-1-1 1 0 0,3 10-1 0 0,-3-13-164 0 0,1-1-1 0 0,-1 1 1 0 0,0 0-1 0 0,1 0 1 0 0,-1 0-1 0 0,0 0 1 0 0,1 0-1 0 0,-1-1 1 0 0,1 1 0 0 0,0 0-1 0 0,-1 0 1 0 0,1-1-1 0 0,0 1 1 0 0,-1 0-1 0 0,1-1 1 0 0,0 1-1 0 0,0-1 1 0 0,-1 1 0 0 0,1-1-1 0 0,0 1 1 0 0,0-1-1 0 0,0 0 1 0 0,0 1-1 0 0,1-1 1 0 0,0 0-1 0 0,0 0 0 0 0,-1 0-1 0 0,1 0 1 0 0,0 0 0 0 0,-1-1 0 0 0,1 1 0 0 0,0-1-1 0 0,-1 1 1 0 0,1-1 0 0 0,-1 1 0 0 0,1-1 0 0 0,2-2-1 0 0,0 0-4 0 0,1 0-1 0 0,-1 0 0 0 0,0-1 0 0 0,0 0 0 0 0,0 0 0 0 0,0 0 0 0 0,4-7 1 0 0,-5 7 15 0 0,-1-1 1 0 0,0 0-1 0 0,0 0 1 0 0,0-1-1 0 0,-1 1 1 0 0,1 0-1 0 0,0-10 1 0 0,-2 14-7 0 0,0 0 0 0 0,0 0-1 0 0,1 0 1 0 0,-1 0 0 0 0,0 0 0 0 0,0 0 0 0 0,-1 0 0 0 0,1 0-1 0 0,0 0 1 0 0,0 0 0 0 0,0 0 0 0 0,-1 0 0 0 0,1 0 0 0 0,0 0 0 0 0,-1 0-1 0 0,1 0 1 0 0,-1 0 0 0 0,1 0 0 0 0,-1 0 0 0 0,0 0 0 0 0,1 1-1 0 0,-1-1 1 0 0,0 0 0 0 0,0 1 0 0 0,1-1 0 0 0,-1 0 0 0 0,0 1 0 0 0,0-1-1 0 0,0 1 1 0 0,0-1 0 0 0,0 1 0 0 0,0-1 0 0 0,1 1 0 0 0,-1 0 0 0 0,0-1-1 0 0,0 1 1 0 0,0 0 0 0 0,-1 0 0 0 0,1 0 0 0 0,0 0 0 0 0,0 0-1 0 0,0 0 1 0 0,0 0 0 0 0,0 0 0 0 0,0 0 0 0 0,0 0 0 0 0,0 1 0 0 0,-1 0-1 0 0,-1-1-288 0 0,-1 2 0 0 0,1-1-1 0 0,0 0 1 0 0,0 0-1 0 0,0 1 1 0 0,0 0 0 0 0,0 0-1 0 0,0 0 1 0 0,0 0 0 0 0,1 0-1 0 0,-1 0 1 0 0,-3 5-1 0 0,2-3-1034 0 0,1 1 0 0 0,-1 0 0 0 0,1 0 0 0 0,0 0 0 0 0,0 0 0 0 0,-3 9 0 0 0,6-10-9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13 188 0 0,'-1'-8'2917'0'0,"-6"3"-99"0"0,5 5-2625 0 0,0 1 0 0 0,1-1 0 0 0,-1 1 0 0 0,0-1 0 0 0,1 1 0 0 0,-1-1 0 0 0,1 1 0 0 0,-1 0 0 0 0,1 0 0 0 0,-3 1 0 0 0,-20 17 767 0 0,15-9 444 0 0,6-5-1139 0 0,1 0-1 0 0,0 0 1 0 0,0 0-1 0 0,0 0 1 0 0,1 0-1 0 0,-1 0 1 0 0,1 1-1 0 0,1-1 0 0 0,-1 0 1 0 0,1 7-1 0 0,0-10-214 0 0,0 0-1 0 0,0 0 0 0 0,0 0 1 0 0,1 0-1 0 0,-1 0 0 0 0,1 0 1 0 0,-1 0-1 0 0,1 0 0 0 0,0 0 1 0 0,-1 0-1 0 0,1-1 0 0 0,0 1 0 0 0,2 2 1 0 0,-2-3-33 0 0,0 0 1 0 0,0-1 0 0 0,0 1 0 0 0,0 0-1 0 0,0 0 1 0 0,0-1 0 0 0,0 1 0 0 0,0-1-1 0 0,0 1 1 0 0,0-1 0 0 0,1 0 0 0 0,-1 1-1 0 0,0-1 1 0 0,0 0 0 0 0,0 0-1 0 0,1 0 1 0 0,-1 1 0 0 0,0-2 0 0 0,0 1-1 0 0,1 0 1 0 0,-1 0 0 0 0,0 0 0 0 0,2-1-1 0 0,1 0-13 0 0,1-1-1 0 0,-1 0 0 0 0,0 0 0 0 0,0 0 1 0 0,0 0-1 0 0,0-1 0 0 0,0 1 0 0 0,-1-1 1 0 0,1 0-1 0 0,-1 0 0 0 0,0 0 0 0 0,4-5 1 0 0,-5 6 10 0 0,0-1 0 0 0,0 0 0 0 0,0 1-1 0 0,0-1 1 0 0,0 0 0 0 0,-1 0 0 0 0,1 0 0 0 0,-1 0 0 0 0,0-1 0 0 0,1 1 0 0 0,-2 0 0 0 0,1 0 0 0 0,0-1 0 0 0,-1 1 0 0 0,1-1 0 0 0,-1-5 0 0 0,-1 8 15 0 0,1-1-1 0 0,-1 1 1 0 0,1 0 0 0 0,-1-1 0 0 0,1 1 0 0 0,-1 0 0 0 0,0 0-1 0 0,0-1 1 0 0,0 1 0 0 0,0 0 0 0 0,0 0 0 0 0,0 0 0 0 0,0 0-1 0 0,0 0 1 0 0,0 0 0 0 0,0 1 0 0 0,0-1 0 0 0,-1 0 0 0 0,1 0 0 0 0,0 1-1 0 0,0-1 1 0 0,-1 1 0 0 0,1-1 0 0 0,-1 1 0 0 0,1 0 0 0 0,0 0-1 0 0,-1-1 1 0 0,1 1 0 0 0,-1 0 0 0 0,1 0 0 0 0,-1 0 0 0 0,1 0 0 0 0,0 1-1 0 0,-3-1 1 0 0,1 1-134 0 0,0-1 0 0 0,0 1 0 0 0,0 0 0 0 0,0-1 1 0 0,0 1-1 0 0,0 1 0 0 0,0-1 0 0 0,-5 3 0 0 0,-5 10-2752 0 0,13-14 2782 0 0,-1 2-801 0 0,0 0-1 0 0,0 0 1 0 0,0 1-1 0 0,0-1 0 0 0,0 0 1 0 0,0 0-1 0 0,1 1 0 0 0,0-1 1 0 0,-1 0-1 0 0,1 1 0 0 0,0 2 1 0 0,1-2-421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10 436 304 0 0,'-2'2'1625'0'0,"-5"3"2837"0"0,12-10-2994 0 0,15-12 1654 0 0,19-15-621 0 0,-8 14-1613 0 0,14-1-129 0 0,29-3-261 0 0,-58 18-335 0 0,1 2 0 0 0,-1 0-1 0 0,18 0 1 0 0,-17 3 520 0 0,1 1 0 0 0,-1 1 0 0 0,1 1 0 0 0,-1 0 0 0 0,18 7 0 0 0,4 1-142 0 0,-39-12-430 0 0,1 0 1 0 0,0 0-1 0 0,-1-1 0 0 0,1 1 0 0 0,0 0 0 0 0,-1-1 0 0 0,1 1 0 0 0,-1 0 0 0 0,1-1 1 0 0,-1 1-1 0 0,1-1 0 0 0,-1 1 0 0 0,1-1 0 0 0,-1 1 0 0 0,1-1 0 0 0,-1 1 0 0 0,1-1 1 0 0,-1 1-1 0 0,0-1 0 0 0,1 0 0 0 0,-1 1 0 0 0,0-1 0 0 0,0 0 0 0 0,1 0 0 0 0,10-26-171 0 0,-3 8 122 0 0,1 3-79 0 0,1 2-1 0 0,1-1 0 0 0,0 1 1 0 0,1 1-1 0 0,19-18 0 0 0,74-52 173 0 0,-40 33 528 0 0,-63 48-1065 0 0,29-25 1559 0 0,-18 10-3835 0 0,-7 1-7732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0 284 0 0,'-8'8'3749'0'0,"2"-3"-2338"0"0,2-1-1290 0 0,-23 41 811 0 0,-9 26 560 0 0,23-45-938 0 0,-15 39 945 0 0,-5 36 1413 0 0,11-30-1403 0 0,12-40-1034 0 0,-9 49 0 0 0,13-39-147 0 0,2 1 0 0 0,1 45 0 0 0,3-87-300 0 0,0 0-5 0 0,0 1-15 0 0,0-1-46 0 0,-2-17-14180 0 0,0 10 12454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63 748 0 0,'-4'-1'10267'0'0,"12"-1"-7434"0"0,11-4-1960 0 0,20-6-337 0 0,6-3 388 0 0,22-3 720 0 0,-49 15-1238 0 0,-1 0 1 0 0,0 1 0 0 0,0 1 0 0 0,33 2 0 0 0,-24 1 217 0 0,12 1 694 0 0,59 0 1722 0 0,-73 0-2986 0 0,-19-3-25 0 0,0 1 0 0 0,0 0 0 0 0,-1-1 0 0 0,1 0 0 0 0,0 0 0 0 0,0-1-1 0 0,7-1 1 0 0,-8 2 276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0 108 0 0,'-1'2'2272'0'0,"-4"4"-467"0"0,-6 7-821 0 0,7-7-334 0 0,-16 42 2162 0 0,11-16-387 0 0,2 2-153 0 0,4-11-1092 0 0,-3 12-185 0 0,-8 16-491 0 0,0 2 229 0 0,8-28 852 0 0,-2 35 0 0 0,7-26 56 0 0,4-12-823 0 0,1-3-102 0 0,-4-12-580 0 0,1-1 1 0 0,1 0-1 0 0,-1 0 0 0 0,1 1 1 0 0,0-1-1 0 0,1 0 0 0 0,3 7 1 0 0,19 26 422 0 0,2 3-82 0 0,-12-12-163 0 0,3 8 112 0 0,-4-13-186 0 0,-14-24-23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0 520 0 0,'-1'1'2595'0'0,"-1"6"-421"0"0,-5 7-1175 0 0,0 4 308 0 0,-5 30 2855 0 0,-5 23-1092 0 0,-2 36-2088 0 0,11-33-150 0 0,-7 64 4058 0 0,-1 22-1320 0 0,18-100-3194 0 0,1-17-3532 0 0,-7-75-19153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1 504 0 0,'0'1'14307'0'0,"7"-1"-13496"0"0,-3 0-146 0 0,80 9 6839 0 0,78 9-5077 0 0,-20 0-1610 0 0,202 37 323 0 0,-247-32-927 0 0,164 46 390 0 0,-207-47-485 0 0,52 28 0 0 0,-59-26-114 0 0,-11-4 34 0 0,17 13-39 0 0,9 5 190 0 0,-56-35 1813 0 0,1 1-2327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3 144 0 0,'0'-3'14284'0'0,"-3"7"-13379"0"0,1 1-1051 0 0,1-2 401 0 0,-5 19 1706 0 0,2 1 0 0 0,0 0 0 0 0,-1 35 0 0 0,4 28 965 0 0,2-48-2218 0 0,0 1-816 0 0,-14-76-24809 0 0,11 29 23294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0 484 0 0,'-11'10'10674'0'0,"29"-1"-4110"0"0,-7-4-5562 0 0,42 25 5177 0 0,66 54-4308 0 0,-110-77-1811 0 0,0 0-1 0 0,-1 0 0 0 0,0 1 0 0 0,0 1 0 0 0,12 15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11 109 416 0 0,'-1'-2'3531'0'0,"0"-4"1506"0"0,0 0-886 0 0,6-4-1914 0 0,12 1-1352 0 0,-9 5 158 0 0,3-3 1143 0 0,4-3 662 0 0,11-7 108 0 0,-9 9-2511 0 0,9-4-108 0 0,-20 9-240 0 0,-1 1 1 0 0,1-1 0 0 0,-1 1-1 0 0,1 0 1 0 0,0 1-1 0 0,-1-1 1 0 0,1 1-1 0 0,10-1 1 0 0,1 3 117 0 0,-1 1 1 0 0,0 0-1 0 0,0 1 1 0 0,0 1-1 0 0,25 9 1 0 0,-24-6 38 0 0,0 1 0 0 0,0 0 1 0 0,-1 1-1 0 0,22 15 1 0 0,-13-6-6 0 0,25 20 266 0 0,-46-35-482 0 0,0 1 1 0 0,0 0-1 0 0,-1 0 0 0 0,1 1 1 0 0,-1-1-1 0 0,0 1 0 0 0,0 0 1 0 0,-1-1-1 0 0,3 7 0 0 0,21 46 398 0 0,-22-48-359 0 0,-2-3-23 0 0,0 0-1 0 0,0 1 1 0 0,0-1-1 0 0,-1 0 1 0 0,2 10-1 0 0,-3-15-30 0 0,-3 7 612 0 0,-2-9-602 0 0,0 0 0 0 0,1-1 0 0 0,-1 1 0 0 0,1-1 0 0 0,0 0 0 0 0,-1-1 0 0 0,1 1 0 0 0,0-1 0 0 0,-6-4 1 0 0,-7-4-37 0 0,-10-2-68 0 0,0 1 0 0 0,-1 2 0 0 0,-51-13 0 0 0,39 12-1 0 0,-2-3-75 0 0,28 9-35 0 0,-29-8 0 0 0,-13-2 20 0 0,43 11 109 0 0,1 0 0 0 0,-1 1 0 0 0,0 0 0 0 0,-25-1 0 0 0,-19-3-122 0 0,57 7 126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1 684 0 0,'1'5'9899'0'0,"10"0"-5282"0"0,17 5-1621 0 0,-21-8-889 0 0,36 13 2063 0 0,20 9-2357 0 0,12 5-1165 0 0,-65-25-400 0 0,0 0-1 0 0,0 0 1 0 0,0 1-1 0 0,0 0 0 0 0,13 9 1 0 0,10 9 474 0 0,27 6-140 0 0,-37-19-323 0 0,34 20 0 0 0,35 38 154 0 0,-33-24-252 0 0,81 58-57 0 0,-56-41-16 0 0,-28-21-10 0 0,59 50 245 0 0,-1-1-164 0 0,-87-70-133 0 0,120 91 142 0 0,-112-81-127 0 0,41 39 64 0 0,-29-19 52 0 0,110 113 138 0 0,-11-31 94 0 0,-61-47-407 0 0,-80-79 265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2 248 0 0,'0'-2'8613'0'0,"11"3"-5284"0"0,8 4-1046 0 0,11 6-2373 0 0,-14-3-413 0 0,-4 0-1793 0 0,7 2-7681 0 0,-17-10 8470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0 100 0 0,'-6'9'4899'0'0,"3"7"-3722"0"0,3-15-1153 0 0,0 0-1 0 0,0 0 1 0 0,0 0-1 0 0,0 1 1 0 0,0-1-1 0 0,0 0 1 0 0,0 0-1 0 0,0 1 1 0 0,0-1-1 0 0,0 0 1 0 0,1 0-1 0 0,-1 1 1 0 0,0-1-1 0 0,1 0 1 0 0,-1 0-1 0 0,1 0 0 0 0,0 0 1 0 0,-1 0-1 0 0,2 2 1 0 0,-1-4-14 0 0,-1 1 0 0 0,1 0-1 0 0,-1 0 1 0 0,1 0 0 0 0,-1-1 0 0 0,1 1 0 0 0,0 0 0 0 0,-1-1 0 0 0,1 1-1 0 0,-1 0 1 0 0,1-1 0 0 0,-1 1 0 0 0,0-1 0 0 0,1 1 0 0 0,-1-1-1 0 0,1 1 1 0 0,-1-1 0 0 0,0 1 0 0 0,1-1 0 0 0,-1 1 0 0 0,0-1 0 0 0,0 1-1 0 0,1-1 1 0 0,-1 0 0 0 0,0 1 0 0 0,0-1 0 0 0,0 1 0 0 0,0-2-1 0 0,6-18 209 0 0,-5 20-163 0 0,-1-1-1 0 0,0 1 0 0 0,0 0 1 0 0,0-1-1 0 0,0 1 0 0 0,1 0 0 0 0,-1-1 1 0 0,0 1-1 0 0,0 0 0 0 0,0-1 1 0 0,0 1-1 0 0,0-1 0 0 0,0 1 1 0 0,0 0-1 0 0,0-1 0 0 0,0 1 0 0 0,0 0 1 0 0,0-1-1 0 0,0 1 0 0 0,0 0 1 0 0,0-1-1 0 0,0 1 0 0 0,0-1 1 0 0,0 1-1 0 0,0 0 0 0 0,-1-1 0 0 0,1 1 1 0 0,0 0-1 0 0,0 0 0 0 0,0-1 1 0 0,-1 1-1 0 0,1 0 0 0 0,0-1 0 0 0,0 1 1 0 0,-1 0-1 0 0,1 0 0 0 0,0-1 1 0 0,-1 1-1 0 0,1 0 0 0 0,0 0 1 0 0,-1 0-1 0 0,1 0 0 0 0,0-1 0 0 0,-1 1 1 0 0,1 0-1 0 0,0 0 0 0 0,-1 0 1 0 0,1 0-1 0 0,0 0 0 0 0,-1 0 1 0 0,1 0-1 0 0,-1 0 0 0 0,0 0-6 0 0,0 1 1 0 0,0-1-1 0 0,0 0 0 0 0,0 1 0 0 0,0-1 1 0 0,1 1-1 0 0,-1 0 0 0 0,0-1 0 0 0,0 1 1 0 0,0 0-1 0 0,1-1 0 0 0,-1 1 0 0 0,0 0 1 0 0,1 0-1 0 0,-1-1 0 0 0,1 1 0 0 0,-1 0 1 0 0,1 0-1 0 0,-1 0 0 0 0,1 1 0 0 0,-5 25-86 0 0,5-27-108 0 0,0 1-1 0 0,-1 0 1 0 0,1 0 0 0 0,0-1 0 0 0,0 1-1 0 0,0 0 1 0 0,0-1 0 0 0,0 1 0 0 0,0 0 0 0 0,0-1-1 0 0,0 1 1 0 0,0 0 0 0 0,0 0 0 0 0,1-1-1 0 0,-1 1 1 0 0,0 0 0 0 0,0-1 0 0 0,1 1-1 0 0,-1-1 1 0 0,0 1 0 0 0,1 0 0 0 0,-1-1 0 0 0,0 1-1 0 0,1-1 1 0 0,-1 1 0 0 0,1-1 0 0 0,-1 1-1 0 0,1-1 1 0 0,0 1 0 0 0,-1-1 0 0 0,1 1 0 0 0,-1-1-1 0 0,1 0 1 0 0,1 1 0 0 0,4-5-4201 0 0,-4 1 3102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1 552 0 0,'1'1'9073'0'0,"1"22"-4931"0"0,-1 25-1970 0 0,1-20-2296 0 0,-2-10-651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3365 1 404 0 0,'1'1'11133'0'0,"7"4"-9098"0"0,3 3-353 0 0,-1 1-1000 0 0,6 5 55 0 0,5 5 3345 0 0,-9-5-712 0 0,6 18-2045 0 0,-9-17-1114 0 0,1 0 93 0 0,1 0 1 0 0,17 18-1 0 0,-12-13-40 0 0,1 1-92 0 0,35 51 401 0 0,-44-61-457 0 0,0 1 1 0 0,0-1 0 0 0,8 19 0 0 0,2 2 39 0 0,48 89 165 0 0,-17-49-109 0 0,8 16-52 0 0,22 18-3 0 0,-50-62-95 0 0,9 16 115 0 0,-5-10-83 0 0,-5-11-20 0 0,35 58 42 0 0,-5-6 44 0 0,-6 13 28 0 0,-35-68-170 0 0,-13-27-15 0 0,0-1 0 0 0,0 1 0 0 0,1-1 0 0 0,0 0-1 0 0,7 8 1 0 0,-6-8 12 0 0,-1 0-1 0 0,0 0 1 0 0,6 13-1 0 0,-7-13 3 0 0,59 106 113 0 0,-52-94-106 0 0,-1 1 0 0 0,7 23 0 0 0,-9-22 7 0 0,1-1-1 0 0,12 22 1 0 0,10 15 32 0 0,20 27-18 0 0,4 7-1 0 0,-30-46 17 0 0,-8-12-32 0 0,22 38 13 0 0,-4-9 31 0 0,-21-41-58 0 0,-12-17-12 0 0,0-3 1 0 0,0 1 1 0 0,-1-1 0 0 0,1 1-1 0 0,-1 0 1 0 0,0-1 0 0 0,0 1-1 0 0,0 0 1 0 0,1 6-1 0 0,2 0 15 0 0,-4-9-16 0 0,0 0-1 0 0,0 0 1 0 0,1 0 0 0 0,-1 0-1 0 0,0 0 1 0 0,0 0-1 0 0,0 1 1 0 0,0-1-1 0 0,0 0 1 0 0,0 0-1 0 0,0 0 1 0 0,0 0-1 0 0,0 0 1 0 0,0 1-1 0 0,0-1 1 0 0,0 0 0 0 0,0 0-1 0 0,0 0 1 0 0,0 0-1 0 0,0 0 1 0 0,0 1-1 0 0,0-1 1 0 0,0 0-1 0 0,0 0 1 0 0,0 0-1 0 0,0 0 1 0 0,0 0-1 0 0,0 1 1 0 0,0-1-1 0 0,0 0 1 0 0,0 0 0 0 0,0 0-1 0 0,0 0 1 0 0,0 0-1 0 0,0 0 1 0 0,0 1-1 0 0,-1-1 1 0 0,1 0-1 0 0,0 0 1 0 0,0 0-1 0 0,0 0 1 0 0,0 0-1 0 0,0 0 1 0 0,0 0 0 0 0,-1 0-1 0 0,1 0 1 0 0,0 0-1 0 0,0 0 1 0 0,0 1-1 0 0,0-1 1 0 0,0 0-1 0 0,-1 0 1 0 0,1 0-1 0 0,0 0 1 0 0,0 0-1 0 0,0 0 1 0 0,0 0 0 0 0,0 0-1 0 0,-1 0 1 0 0,1 0-1 0 0,0 0 1 0 0,0-1-1 0 0,-19 12 27 0 0,-1-2-1 0 0,-30 11 1 0 0,-77 26 176 0 0,0-7 48 0 0,-77 16 39 0 0,133-34-251 0 0,-106 26 56 0 0,100-25-18 0 0,-16 2-36 0 0,-34 9-23 0 0,90-22 5 0 0,-77 26-10 0 0,-39 10 6 0 0,54-17-26 0 0,31-9 2 0 0,-27 8 8 0 0,-41 9 2 0 0,121-33-12 0 0,-30 5 1 0 0,34-9 1 0 0,0 1 1 0 0,0 1-1 0 0,0 0 1 0 0,0 1-1 0 0,-13 6 1 0 0,2-4 7 0 0,18-5-4 0 0,0 0 0 0 0,1 0 0 0 0,-1 0 0 0 0,0 0 0 0 0,0 1 0 0 0,-3 1 0 0 0,4-2-2 0 0,0-1-1 0 0,-5 2 1 0 0,0-1-26 0 0,-3-1-13 0 0,-32-12 127 0 0,26 5-111 0 0,0 0 0 0 0,0-1-1 0 0,0-1 1 0 0,-26-18 0 0 0,-6-4 20 0 0,-42-22-11 0 0,64 36 0 0 0,18 11 7 0 0,-1 0-1 0 0,0 1 1 0 0,-10-5-1 0 0,5 3 12 0 0,1 0-1 0 0,-24-16 1 0 0,-19-10 15 0 0,-46-22-12 0 0,-10-5 3 0 0,-9-4 4 0 0,77 38-10 0 0,-10-3 0 0 0,28 16 0 0 0,1-1-1 0 0,-27-20 1 0 0,35 22-10 0 0,-36-18 0 0 0,16 11 2 0 0,-207-108 13 0 0,57 16-28 0 0,147 87 21 0 0,19 10-6 0 0,-36-16 0 0 0,45 23 5 0 0,0 0 1 0 0,-18-13-1 0 0,-6-4 9 0 0,9 5-23 0 0,0 0 0 0 0,2-2 1 0 0,-28-27-1 0 0,2 1 0 0 0,30 27-1 0 0,-28-33 0 0 0,-5-6-7 0 0,-3-5-8 0 0,31 32 19 0 0,-1-1 2 0 0,-29-30-45 0 0,-16-19 18 0 0,58 67 9 0 0,-23-33-1 0 0,2 4 19 0 0,0-1-54 0 0,21 25 23 0 0,-28-28 0 0 0,-29-32-52 0 0,70 78 92 0 0,-7-7-9 0 0,2 0 0 0 0,-1-1 0 0 0,1 1 0 0 0,-9-19 0 0 0,5 14-8 0 0,9 13 10 0 0,1 0-1 0 0,0 0 1 0 0,0 0-1 0 0,0 0 1 0 0,0-1 0 0 0,0 1-1 0 0,1 0 1 0 0,-1 0 0 0 0,0-1-1 0 0,1 1 1 0 0,-1 0 0 0 0,0-1-1 0 0,1 1 1 0 0,0-1 0 0 0,-1 1-1 0 0,1-2 1 0 0,-2-11-4854 0 0,-5-11-9212 0 0,1 11 4742 0 0,3 10 7055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17 212 0 0,'0'-3'1408'0'0,"-2"-6"295"0"0,1 4 2365 0 0,1 28 259 0 0,4 35-1411 0 0,12 30-1188 0 0,-2-7 589 0 0,12 137 3797 0 0,-10 112-4390 0 0,-16-329-1769 0 0,0 4-210 0 0,1 0-1 0 0,-2 0 1 0 0,1 0-1 0 0,-1 0 0 0 0,1 0 1 0 0,-1 0-1 0 0,-2 5 1 0 0,-6-35-16992 0 0,5 5 12459 0 0,4 8 3103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5 156 0 0,'2'-5'7215'0'0,"0"17"-4702"0"0,0-2-1578 0 0,7 34 2577 0 0,2 23-1002 0 0,-1 1 258 0 0,18 148 3350 0 0,-23-152-5692 0 0,-3 0-1 0 0,-4 1 1 0 0,-9 70-1 0 0,7-94-341 0 0,1-13 24 0 0,-1 0 0 0 0,-9 34 0 0 0,11-54-1123 0 0,-15-49-23065 0 0,12 27 22134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3 797 144 0 0,'-2'1'11439'0'0,"6"-5"-8629"0"0,1 1-1920 0 0,-3 2-1140 0 0,36-17 763 0 0,22-2 1865 0 0,1 0 1459 0 0,-23 3-733 0 0,18-14-2325 0 0,-21 13-447 0 0,-1-1-1 0 0,38-29 0 0 0,44-39-123 0 0,-37 32-149 0 0,-29 24 153 0 0,74-32 1 0 0,-111 56-184 0 0,237-92 456 0 0,105-13-90 0 0,-234 82-325 0 0,-55 16-48 0 0,138-24 78 0 0,-7 2 10 0 0,-153 28-104 0 0,1 2 0 0 0,85-2 0 0 0,-76 8 5 0 0,420-4 322 0 0,-455 4-322 0 0,23 0 29 0 0,0 1 0 0 0,48 8 0 0 0,-62-3 18 0 0,-1 1 1 0 0,30 12-1 0 0,-29-8-26 0 0,77 39 91 0 0,-97-46-83 0 0,0 1 0 0 0,-1 0 0 0 0,1 1 0 0 0,-1-1 0 0 0,-1 1 0 0 0,1 1-1 0 0,9 11 1 0 0,-4-1 31 0 0,0 0 0 0 0,2-1 0 0 0,23 22-1 0 0,0 2 44 0 0,52 50 209 0 0,-76-76-266 0 0,0 0 16 0 0,-1 0 0 0 0,17 26 0 0 0,-20-26-30 0 0,1-1-1 0 0,0 0 1 0 0,16 14-1 0 0,15 19 23 0 0,33 63 71 0 0,-23-35-19 0 0,-27-40-21 0 0,4 4 92 0 0,-2 2-1 0 0,33 68 1 0 0,-11-9 44 0 0,-36-73-118 0 0,26 42 0 0 0,-6-11 78 0 0,20 27-98 0 0,21 44 13 0 0,-10-11-19 0 0,-46-84-88 0 0,30 43 0 0 0,-36-60 0 0 0,-1 0 0 0 0,-1 1 0 0 0,13 31 0 0 0,-15-31 0 0 0,0 1 0 0 0,1-1 0 0 0,15 24 0 0 0,-7-9 0 0 0,-14-27 0 0 0,0 0 0 0 0,1 1 0 0 0,0-1 0 0 0,-1 0 0 0 0,6 6 0 0 0,-4-7 0 0 0,-1 1 0 0 0,0 0 0 0 0,-1-1 0 0 0,1 1 0 0 0,-1 0 0 0 0,2 6 0 0 0,-3-6 0 0 0,1 0 0 0 0,0 0 0 0 0,1 0 0 0 0,-1-1 0 0 0,1 1 0 0 0,3 4 0 0 0,0 0 0 0 0,0 0 0 0 0,0 1 0 0 0,-1 0 0 0 0,5 14 0 0 0,-4-11 0 0 0,31 60 0 0 0,0 2 0 0 0,8 12 0 0 0,-8-15 0 0 0,11 12 0 0 0,-14-35 0 0 0,-10-10 0 0 0,-7-15 0 0 0,13 19 0 0 0,-2-9 0 0 0,-23-28 0 0 0,0 0 0 0 0,1 1 0 0 0,0-1 0 0 0,1 0 0 0 0,-1 0 0 0 0,1-1 0 0 0,9 6 0 0 0,-7-3 0 0 0,6 1 0 0 0,-11-7 0 0 0,1 1 0 0 0,-1-1 0 0 0,0 0 0 0 0,0 1 0 0 0,6 5 0 0 0,14 10 0 0 0,15 7 0 0 0,30 16 0 0 0,59 27 0 0 0,-67-40 0 0 0,-33-14 0 0 0,42 14 0 0 0,-64-26 0 0 0,120 54 0 0 0,-86-33 0 0 0,-19-10 0 0 0,-9-6 0 0 0,0 1 0 0 0,16 13 0 0 0,-12-6 0 0 0,20 23 0 0 0,-27-28 0 0 0,18 24 0 0 0,-15-20 0 0 0,-10-13 0 0 0,-1 1 0 0 0,1 0 0 0 0,0-1 0 0 0,-1 1 0 0 0,1 0 0 0 0,-1 0 0 0 0,0 0 0 0 0,0 0 0 0 0,0 0 0 0 0,0 1 0 0 0,0-1 0 0 0,1 4 0 0 0,0-2 0 0 0,-1-1 0 0 0,1 1 0 0 0,0 0 0 0 0,0-1 0 0 0,0 1 0 0 0,3 3 0 0 0,0 0 0 0 0,19 44 0 0 0,-3 1 0 0 0,-16-40-2951 0 0,-5-11 2192 0 0,0 0-1 0 0,0 0 1 0 0,0 1-1 0 0,0-1 1 0 0,0 0 0 0 0,0 0-1 0 0,-1 0 1 0 0,1 0-1 0 0,0 0 1 0 0,-1 0 0 0 0,1 0-1 0 0,0 0 1 0 0,-1 0-1 0 0,0 1 1 0 0,-13 11-11114 0 0,1-6 8064 0 0,7-4 1582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1 420 956 0 0,'8'-6'9893'0'0,"-8"4"-9373"0"0,8-16 3316 0 0,3-21-1767 0 0,1-9 3034 0 0,4-18-1965 0 0,-11 36-2967 0 0,16-71 741 0 0,-15 65-527 0 0,-5 29-317 0 0,0 1 0 0 0,0-1-1 0 0,0 1 1 0 0,1 0 0 0 0,2-7 0 0 0,0-12 117 0 0,-5 21-3293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 0 0,'4'7'13330'0'0,"8"0"-9011"0"0,-3-4-1331 0 0,23 6 1172 0 0,-11 0-3522 0 0,32 17-1 0 0,45 28 3960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1 724 0 0,'-2'0'6633'0'0,"0"0"-6433"0"0,1 1-1 0 0,0 0 1 0 0,-1 0-1 0 0,1 0 0 0 0,0 0 1 0 0,0 0-1 0 0,0 0 1 0 0,0 1-1 0 0,0-1 0 0 0,0 0 1 0 0,0 0-1 0 0,0 1 1 0 0,0-1-1 0 0,1 1 1 0 0,-2 1-1 0 0,-10 27 1162 0 0,-10 64 2234 0 0,16-67-3438 0 0,-7 55 0 0 0,2-7 306 0 0,6-37 70 0 0,4-27-341 0 0,0-1 0 0 0,-1 1 0 0 0,-4 13 0 0 0,2-2 317 0 0,5 13 618 0 0,0-14-358 0 0,11 72 3410 0 0,-2-20-3214 0 0,-9-62 1003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1 892 0 0,'1'8'12494'0'0,"4"25"-6338"0"0,-8 22-635 0 0,0 3-4560 0 0,0 6-152 0 0,-18 103 1 0 0,14-108-2035 0 0,-19-63-21912 0 0,19 4 20596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0 432 100 0 0,'12'-16'14302'0'0,"-12"21"-12510"0"0,2 3-1753 0 0,-1-5 476 0 0,7 38 3823 0 0,-8 25-203 0 0,-1-29-3894 0 0,-2 5 355 0 0,3-42-360 0 0,13-4 152 0 0,13-4 204 0 0,11 1-279 0 0,40-13 0 0 0,-57 15-262 0 0,58-24 167 0 0,-54 20-126 0 0,35-16 0 0 0,-20 8-56 0 0,83-40 162 0 0,203-39 66 0 0,-172 56-108 0 0,-41 13 43 0 0,47-14 36 0 0,-54 11-185 0 0,-16 5 35 0 0,76-16 73 0 0,-33 10-49 0 0,114-37 35 0 0,-146 41-104 0 0,-94 26-38 0 0,-2 1 0 0 0,0 0 0 0 0,0 0 0 0 0,0-1 0 0 0,0 0 0 0 0,0 0 0 0 0,0 0 0 0 0,-1 0 0 0 0,8-4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2074 4 672 0 0,'19'-4'22467'0'0,"20"9"-18671"0"0,-26-2-3513 0 0,0 1 0 0 0,17 8 0 0 0,5 5 368 0 0,77 48 188 0 0,-54-31-321 0 0,54 41 1 0 0,-97-64-413 0 0,-1 0 1 0 0,-1 1-1 0 0,0 0 1 0 0,-1 1 0 0 0,15 18-1 0 0,30 55 138 0 0,-48-72-202 0 0,0 0 0 0 0,-2 1-1 0 0,1 0 1 0 0,4 18 0 0 0,-8-22-13 0 0,-1 1 1 0 0,0-1-1 0 0,-1 1 0 0 0,0 0 1 0 0,0 13-1 0 0,4 70 83 0 0,-12-34 63 0 0,6-54-148 0 0,-1 0 0 0 0,0-1 0 0 0,-1 1 0 0 0,-2 7 0 0 0,2-8-3 0 0,1 1 1 0 0,-1 0-1 0 0,1 0 1 0 0,0 6-1 0 0,0-8-12 0 0,1 0 0 0 0,-1 0 0 0 0,-1 0 0 0 0,1 0 1 0 0,-1 0-1 0 0,-2 5 0 0 0,2-5 2 0 0,0-1 0 0 0,1 1 0 0 0,-1 0 0 0 0,1 0 1 0 0,0 0-1 0 0,0 6 0 0 0,0-6 6 0 0,0 0-1 0 0,-1-1 1 0 0,1 1-1 0 0,-1 0 1 0 0,0-1 0 0 0,-3 6-1 0 0,0 0 15 0 0,-2 6-4 0 0,4-7 13 0 0,-1-1 0 0 0,0 1 1 0 0,-1-1-1 0 0,0 1 0 0 0,-9 11 0 0 0,-10 14-43 0 0,10-20 0 0 0,12-11 0 0 0,-1 0 0 0 0,1 0 0 0 0,-1 0 0 0 0,0-1 0 0 0,0 1 0 0 0,-4 2 0 0 0,-56 39 0 0 0,41-33 0 0 0,1-2 0 0 0,-1 0 0 0 0,-1-1 0 0 0,0-2 0 0 0,-28 6 0 0 0,12-5 0 0 0,-1-2 0 0 0,-41 2 0 0 0,-85 3 0 0 0,-102-5 0 0 0,205-6 0 0 0,-71-10 0 0 0,21-2 0 0 0,58 5 0 0 0,37 7 0 0 0,1-1 0 0 0,-1-1 0 0 0,-29-9 0 0 0,26 5 0 0 0,-30-6 0 0 0,3 2 0 0 0,32 7 0 0 0,-89-23 0 0 0,5 3 0 0 0,65 16 0 0 0,0-1 0 0 0,-33-15 0 0 0,-78-32 0 0 0,23 6 0 0 0,-14-16-1 0 0,73 35-67 0 0,-24-13-7 0 0,-26-16-77 0 0,46 24 108 0 0,38 21 43 0 0,18 9-13 0 0,12 5 9 0 0,-13-3-6438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1044 0 0,'-2'7'11035'0'0,"-2"5"-7359"0"0,-4 9-3982 0 0,4-6 1373 0 0,-4 32 1905 0 0,1 0-1 0 0,1 70 0 0 0,4-88-2608 0 0,-1-1 0 0 0,-12 56 0 0 0,1-14-9 0 0,2-15-139 0 0,8-39-141 0 0,0 0 1 0 0,1 1-1 0 0,-1 28 0 0 0,3-29 1004 0 0,0 8-3670 0 0,0-13-4515 0 0,1-28-5362 0 0,-3-3 8180 0 0,3 9 2699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40 807 344 0 0,'-1'2'153'0'0,"0"-1"0"0"0,0 1-1 0 0,0 0 1 0 0,0-1 0 0 0,0 0 0 0 0,0 1-1 0 0,0-1 1 0 0,0 0 0 0 0,-1 1 0 0 0,1-1 0 0 0,0 0-1 0 0,-1 0 1 0 0,-2 2 0 0 0,-16 10 12989 0 0,26-16-13198 0 0,14-7 1467 0 0,-15 8-787 0 0,0 0 0 0 0,1-1 0 0 0,-2 0-1 0 0,1 0 1 0 0,0 0 0 0 0,0 0 0 0 0,-1-1 0 0 0,0 0-1 0 0,6-5 1 0 0,22-31 1388 0 0,-16 20-1494 0 0,26-38 0 0 0,-35 45-298 0 0,0-1-1 0 0,0-1 1 0 0,6-19 0 0 0,-9 16-49 0 0,1 1 1 0 0,-2-1 0 0 0,0 0 0 0 0,0-35-1 0 0,3-133 1692 0 0,-7 174-1737 0 0,0 0 1 0 0,-1 0-1 0 0,-6-21 1 0 0,4 21-16 0 0,1 0 1 0 0,1 0 0 0 0,-2-23-1 0 0,-8-53 477 0 0,6 28-1465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4447 620 0 0,'-1'-2'5578'0'0,"1"-4"-3621"0"0,-3-10 1418 0 0,-11-16-357 0 0,-15-13-1707 0 0,0-2-460 0 0,14 14 1401 0 0,10 22-1437 0 0,0 0-1 0 0,-1 1 0 0 0,-10-15 0 0 0,-10-17 601 0 0,-41-99 219 0 0,13 14-968 0 0,44 101-515 0 0,-12-45 0 0 0,15 44-26 0 0,-18-45 0 0 0,-3-9 136 0 0,5 10-70 0 0,-35-106 150 0 0,46 135-234 0 0,-4-19 55 0 0,10 33 13 0 0,-15-40 0 0 0,11 38-115 0 0,-10-49-1 0 0,2 6 12 0 0,-18-39 57 0 0,3 10 17 0 0,14 34-99 0 0,-33-121 104 0 0,16 62-16 0 0,-10-55-76 0 0,23 86 36 0 0,1-1-23 0 0,-5-38-22 0 0,-4-13-33 0 0,15 69 50 0 0,11 50-52 0 0,-26-193-18 0 0,15 121 47 0 0,3 23 9 0 0,5 26-37 0 0,-12-74-29 0 0,5 43 14 0 0,8 27 30 0 0,2-27-16 0 0,4 26-17 0 0,1 19-2 0 0,3-129-27 0 0,-1 69 35 0 0,-1 39-3 0 0,-1 20 1 0 0,6-79-9 0 0,-5 99 10 0 0,1 1 0 0 0,5-21 0 0 0,-4 21 0 0 0,0 0-1 0 0,0-20 1 0 0,-3 31 5 0 0,1 0 0 0 0,0 0 0 0 0,0 1 0 0 0,3-9 0 0 0,-2 8-173 0 0,0 1 0 0 0,-1-1-1 0 0,0 0 1 0 0,1-8 0 0 0,-2 8-1237 0 0,0-4-3582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1028 140 0 0,'0'-1'2051'0'0,"1"-2"49"0"0,0-2-764 0 0,2-4-318 0 0,1-8-313 0 0,-1 7 296 0 0,4-21 1583 0 0,4-18 200 0 0,4-20-761 0 0,-2 22-1740 0 0,3-2 470 0 0,15-24 1411 0 0,1-6 713 0 0,-14 25-1169 0 0,-10 27-1202 0 0,15-30 0 0 0,0 1-300 0 0,-2 2-4 0 0,11-26 73 0 0,0 2-122 0 0,-11 31-158 0 0,46-77-1 0 0,-65 121 1760 0 0,1-3-2025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1703 196 0 0,'-3'-2'4874'0'0,"9"0"-3693"0"0,2-9-193 0 0,4-13-225 0 0,-8 15-219 0 0,9-23 735 0 0,-3 9-337 0 0,-3 9-324 0 0,4-5 724 0 0,5-14-140 0 0,-6 12-815 0 0,1 1 0 0 0,17-23-1 0 0,-22 34-276 0 0,-1-1-1 0 0,1 0 0 0 0,6-17 1 0 0,8-16 28 0 0,0 10-123 0 0,-5 11 99 0 0,30-34 0 0 0,-35 45-49 0 0,0 0 0 0 0,17-11 0 0 0,-18 13 254 0 0,1-1 0 0 0,-1 0 0 0 0,15-21 0 0 0,1-1-62 0 0,17-12 1249 0 0,-3 2-221 0 0,-1 7-712 0 0,-29 27-83 0 0,-1 0 0 0 0,1 0 1 0 0,-1 0-1 0 0,8-13 0 0 0,-1 2-168 0 0,0 0 0 0 0,26-23-1 0 0,1-1 69 0 0,-28 28-284 0 0,1 1-1 0 0,26-17 1 0 0,19-19 165 0 0,-37 29-165 0 0,37-25 0 0 0,-15 13 205 0 0,66-54 26 0 0,-65 47-139 0 0,-20 15-111 0 0,-7 10 12 0 0,13-8 31 0 0,-12 9-86 0 0,22-20 0 0 0,19-30 162 0 0,-42 43-216 0 0,26-21 1 0 0,-14 13 29 0 0,-21 19-12 0 0,1 0 0 0 0,1 0-1 0 0,21-13 1 0 0,-20 14-8 0 0,0 0 1 0 0,17-17 0 0 0,-13 12 17 0 0,8-5 23 0 0,20-7 1 0 0,-24 14-40 0 0,24-22 56 0 0,-60 40-7591 0 0,5-1 3812 0 0,6-3 2201 0 0,0 0 0 0 0,0 0-1 0 0,0 0 1 0 0,0 0-1 0 0,-1-1 1 0 0,1 0-1 0 0,0 0 1 0 0,-8 1 0 0 0,0 0-460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2 688 0 0,'2'-2'12820'0'0,"5"7"-11491"0"0,7 3-966 0 0,-10-5-44 0 0,4 5-76 0 0,8 4 1216 0 0,10 5 1632 0 0,-8-7-1577 0 0,-7-4-1208 0 0,51 25 1920 0 0,-23-16-1772 0 0,21 2-36 0 0,-4-7-271 0 0,1-3 0 0 0,63 1 0 0 0,2-1 11 0 0,52-3 57 0 0,-117-4-105 0 0,51-3 44 0 0,54-8 28 0 0,-102 6-78 0 0,116-14 176 0 0,-143 16-795 0 0,-66 2-23428 0 0,21 2 21955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2098 52 0 0,'-2'27'1927'0'0,"0"-3"3502"0"0,1-29-2477 0 0,0-6-996 0 0,1 6-1989 0 0,1-26 1406 0 0,2-16-96 0 0,10-71-294 0 0,-6 64-571 0 0,13-53 853 0 0,0 38 841 0 0,-3 9-39 0 0,-8 27-826 0 0,19-45 1 0 0,-26 73-1179 0 0,18-40 415 0 0,22-71 0 0 0,-29 75-345 0 0,-6 18-61 0 0,7-34 1 0 0,-6 20-28 0 0,2-1 0 0 0,2 2 0 0 0,1 0 0 0 0,19-37 1 0 0,-8 14 30 0 0,18-37-81 0 0,-19 53 51 0 0,-10 15 0 0 0,2 1 0 0 0,19-27 0 0 0,73-84 90 0 0,-74 97-61 0 0,-26 32-35 0 0,-2 0-1 0 0,1-1 1 0 0,5-15 0 0 0,0 3-19 0 0,25-41 32 0 0,-20 37-1 0 0,14-30-1 0 0,-16 28-27 0 0,30-43 0 0 0,-24 38-40 0 0,-11 18 6 0 0,1 0-1 0 0,14-18 0 0 0,-12 18 10 0 0,-1 0 1 0 0,12-23-1 0 0,7-9 2 0 0,-25 39 645 0 0,-37 17-27657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2 145 400 0 0,'-1'-1'6777'0'0,"10"30"-4919"0"0,30 19 1017 0 0,-19-27-1226 0 0,28 24-1 0 0,-35-35-1402 0 0,6 6-53 0 0,1 1 56 0 0,-6-6 97 0 0,-2-1 299 0 0,9 8 971 0 0,-2-11-1245 0 0,-14-6-203 0 0,1 0-1 0 0,-1-1 1 0 0,0 0 0 0 0,1 0-1 0 0,-1-1 1 0 0,1 1 0 0 0,-1-1-1 0 0,0 0 1 0 0,0-1 0 0 0,7-2-1 0 0,14-2 231 0 0,-17 2-241 0 0,-1 0-1 0 0,0 0 1 0 0,0 0 0 0 0,0-1 0 0 0,-1 0 0 0 0,0-1 0 0 0,10-9 0 0 0,-12 11-208 0 0,18-17 704 0 0,0-2 0 0 0,-1-1 0 0 0,35-50 0 0 0,-42 55-535 0 0,20-21-1 0 0,-12 15-38 0 0,-17 18-44 0 0,2-1 7 0 0,-1-1 0 0 0,1 1-1 0 0,0 1 1 0 0,1-1 0 0 0,17-11 0 0 0,-20 16-23 0 0,0 0 1 0 0,0 1-1 0 0,0-1 1 0 0,1 1-1 0 0,-1 0 0 0 0,1 1 1 0 0,0-1-1 0 0,-1 2 0 0 0,1-1 1 0 0,0 0-1 0 0,-1 1 1 0 0,1 1-1 0 0,0-1 0 0 0,0 1 1 0 0,-1 0-1 0 0,1 0 1 0 0,-1 1-1 0 0,1 0 0 0 0,-1 0 1 0 0,1 1-1 0 0,-1-1 0 0 0,0 1 1 0 0,0 1-1 0 0,-1-1 1 0 0,11 9-1 0 0,18 11 75 0 0,-22-16-58 0 0,0 1 0 0 0,15 13 1 0 0,-5-2-6 0 0,-15-14-20 0 0,-1 1 1 0 0,0-1-1 0 0,0 1 1 0 0,0 0 0 0 0,0 1-1 0 0,4 7 1 0 0,2 3 8 0 0,1 0 1 0 0,17 18-1 0 0,-19-23-16 0 0,19 21 42 0 0,18 18 98 0 0,31 34 57 0 0,14 18-97 0 0,-55-58-57 0 0,15 27 54 0 0,-22-37-21 0 0,-25-30-72 0 0,-1 1 0 0 0,1-1 0 0 0,-1 1 1 0 0,-1 0-1 0 0,1 0 0 0 0,-1 1 0 0 0,0-1 0 0 0,5 13 0 0 0,13 66 164 0 0,-20-77-145 0 0,-1 1 0 0 0,0-1 0 0 0,0 1 0 0 0,-1-1 0 0 0,-1 9 0 0 0,0 4 3 0 0,0-14-16 0 0,0-1 1 0 0,0 0-1 0 0,-1 1 1 0 0,0-1-1 0 0,-1 0 1 0 0,1 0-1 0 0,-1 0 1 0 0,0 0-1 0 0,-1-1 1 0 0,1 1-1 0 0,-1-1 1 0 0,0 0-1 0 0,-1 0 1 0 0,1 0-1 0 0,-7 5 1 0 0,4-5-29 0 0,1-1 0 0 0,0 0 0 0 0,-1 0 0 0 0,0 0 1 0 0,0-1-1 0 0,0 0 0 0 0,0-1 0 0 0,-9 3 1 0 0,-6 0-74 0 0,-33 3 1 0 0,18-5 75 0 0,-43 7-69 0 0,77-9 73 0 0,1 0 0 0 0,-1 0 0 0 0,0 0 0 0 0,1 0 0 0 0,-1 0 0 0 0,1 1 1 0 0,-1-1-1 0 0,1 1 0 0 0,0 0 0 0 0,0-1 0 0 0,0 1 0 0 0,0 0 1 0 0,0 1-1 0 0,0-1 0 0 0,0 0 0 0 0,0 0 0 0 0,1 1 0 0 0,-2 3 1 0 0,-2 3 1 0 0,1 0 1 0 0,1 1-1 0 0,-5 17 0 0 0,6-17 2 0 0,0 0 0 0 0,1 0-1 0 0,1 12 1 0 0,0-12 4 0 0,-1-1 0 0 0,0 1 1 0 0,-4 17-1 0 0,-9 35 196 0 0,-25 75-189 0 0,34-121-23 0 0,-5 32 0 0 0,-1 4-3 0 0,8-40 10 0 0,1 0 0 0 0,1 0 0 0 0,0 0 0 0 0,1 17 0 0 0,0-20-1 0 0,0-8 5 0 0,0 0 0 0 0,1 0 0 0 0,-1-1 0 0 0,0 1 1 0 0,1 0-1 0 0,-1 0 0 0 0,1 0 0 0 0,-1 0 0 0 0,1 0 0 0 0,-1 0 1 0 0,1-1-1 0 0,-1 1 0 0 0,1 0 0 0 0,0 0 0 0 0,0-1 0 0 0,-1 1 0 0 0,1 0 1 0 0,1 0-1 0 0,21 13 9 0 0,-5-4 3 0 0,78 55 125 0 0,-26-20-105 0 0,-64-41-30 0 0,0 0 0 0 0,1 0 0 0 0,-1-1 0 0 0,1 0 0 0 0,0 0 0 0 0,0 0 0 0 0,0-1 0 0 0,7 1 0 0 0,-5 0 0 0 0,-6-3-8 0 0,-1 0 0 0 0,0 0-1 0 0,1 0 1 0 0,-1-1 0 0 0,0 1-1 0 0,1 0 1 0 0,-1-1 0 0 0,0 0-1 0 0,0 1 1 0 0,0-1 0 0 0,0 0-1 0 0,1 0 1 0 0,-1 0 0 0 0,0-1-1 0 0,-1 1 1 0 0,1 0 0 0 0,0-1-1 0 0,0 1 1 0 0,-1-1 0 0 0,4-3-1 0 0,10-7-68 0 0,-10 8 64 0 0,-1 0-1 0 0,1 0 1 0 0,-1 0-1 0 0,-1-1 0 0 0,7-8 1 0 0,3-4 31 0 0,4 0-12 0 0,-10 10 0 0 0,-1 0 0 0 0,1-1 1 0 0,-1 0-1 0 0,0 0 0 0 0,7-15 0 0 0,23-30 0 0 0,-31 44 2 0 0,1 0 0 0 0,0 1 0 0 0,12-13 0 0 0,-12 14-5 0 0,0 0-1 0 0,0 0 1 0 0,-1 0-1 0 0,9-16 1 0 0,17-22 8 0 0,-29 40 2 0 0,-2 4-18 0 0,1 0 0 0 0,-1 0 0 0 0,1 0 0 0 0,-1 0 0 0 0,1 0 0 0 0,-1 0 0 0 0,0 0 0 0 0,1 0 0 0 0,-1 0 0 0 0,0-1 0 0 0,0 1 0 0 0,0 0 0 0 0,0 0 0 0 0,0 0 0 0 0,0 0 0 0 0,0 0 0 0 0,0-1 0 0 0,0 1 0 0 0,-1 0 0 0 0,1 0 0 0 0,0 0 0 0 0,-1 0 0 0 0,0-1 0 0 0,-2-7-53 0 0,0 0-1 0 0,1 0 0 0 0,1 0 0 0 0,-1 0 0 0 0,1-1 0 0 0,1 1 0 0 0,0-14 0 0 0,0 22 48 0 0,1-5-8 0 0,0 1-1 0 0,0 0 0 0 0,0-1 0 0 0,0 1 0 0 0,1 0 0 0 0,0 0 0 0 0,0 0 0 0 0,1 0 0 0 0,4-7 0 0 0,-2 4-2 0 0,0 0 0 0 0,1 1-1 0 0,0 0 1 0 0,13-13 0 0 0,-10 13 2 0 0,1 1 1 0 0,0 0-1 0 0,0 0 1 0 0,0 1-1 0 0,1 0 0 0 0,17-4 1 0 0,-9 1 8 0 0,1 1 23 0 0,-1 1-1 0 0,1 1 0 0 0,0 0 0 0 0,0 1 1 0 0,0 2-1 0 0,34-2 0 0 0,-10 9 0 0 0,-15 0 24 0 0,16 0 41 0 0,3 1 29 0 0,-40-6-111 0 0,0 1 0 0 0,0-1 0 0 0,-1 0 0 0 0,1-1 0 0 0,0 0 1 0 0,0 0-1 0 0,0-1 0 0 0,-1 0 0 0 0,1 0 0 0 0,-1-1 0 0 0,0 0 0 0 0,10-5 1 0 0,2-3 10 0 0,-1 0 1 0 0,0-2-1 0 0,18-16 1 0 0,-25 18-4 0 0,0 0 1 0 0,-1-1 0 0 0,0 0 0 0 0,8-14-1 0 0,-8 12-7 0 0,9-19 23 0 0,-16 26-19 0 0,1-1 0 0 0,-1 2 0 0 0,2-1 0 0 0,5-8-1 0 0,28-41 48 0 0,-31 47 1275 0 0,-4 1-5739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4 436 0 0,'0'-4'10467'0'0,"5"11"-9105"0"0,15 2-683 0 0,0 1-362 0 0,-12-1 122 0 0,0 1 1 0 0,10 18-1 0 0,-13-20-223 0 0,0-1-1 0 0,1-1 1 0 0,8 9 0 0 0,-8-8-130 0 0,0-1-1 0 0,0 1 1 0 0,7 11-1 0 0,10 14 34 0 0,-5-12-53 0 0,-17-19-66 0 0,47 60 390 0 0,19 9 1001 0 0,-54-56-1349 0 0,8 5 639 0 0,-9-9 199 0 0,2 0 0 0 0,18 11 0 0 0,25 11 1643 0 0,-15-6-1816 0 0,-40-24-672 0 0,1 0 0 0 0,-1 0 0 0 0,0 0 0 0 0,1 0 0 0 0,-1 1 0 0 0,0-1 0 0 0,0 0 0 0 0,-1 1 0 0 0,1 0 0 0 0,0-1 0 0 0,-1 1 1 0 0,0 0-1 0 0,0 0 0 0 0,0 0 0 0 0,1 4 0 0 0,3 11 48 0 0,2 29 0 0 0,1 1-15 0 0,2-4 18 0 0,4 14 65 0 0,-5 9-75 0 0,-7-54-63 0 0,0-1 0 0 0,-1 1 0 0 0,0 15-1 0 0,5 8 3 0 0,13 17 245 0 0,-7-22-95 0 0,-8-19-106 0 0,1-1-1 0 0,0 0 0 0 0,1-1 0 0 0,7 12 1 0 0,9 11 71 0 0,-6-9-64 0 0,21 24 0 0 0,-11-15 6 0 0,-19-23-27 0 0,1 0 0 0 0,12 13 0 0 0,5 1 159 0 0,23 21 147 0 0,-24-22-161 0 0,-19-18-115 0 0,-1 0 0 0 0,1-1 0 0 0,0 0 0 0 0,10 7 0 0 0,6 8 702 0 0,-14-13-1568 0 0,-14-12-5065 0 0,-29-18-12499 0 0,30 18 15961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48 0 0,'-1'-3'425'0'0,"0"-1"0"0"0,0 0 0 0 0,0 1 0 0 0,0-1 0 0 0,0 1 1 0 0,1-1-1 0 0,0 0 0 0 0,0-7 0 0 0,0 8 94 0 0,-6-8 265 0 0,3 8-561 0 0,5 7-47 0 0,1 2 139 0 0,-1 1 0 0 0,1-1 0 0 0,-2 0-1 0 0,1 1 1 0 0,0 7 0 0 0,4 14 846 0 0,32 102 3844 0 0,-15-53-2977 0 0,-8-25-1954 0 0,3 11 731 0 0,25 75 3833 0 0,-35-116-3127 0 0,-4-9-1212 0 0,1 0 0 0 0,1 0 0 0 0,0 0 0 0 0,1-1 0 0 0,0 1 0 0 0,10 11 0 0 0,-11-16-1074 0 0,-36-4-23174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30 12 0 0,'-2'0'4307'0'0,"-6"-2"-1164"0"0,-12-2 973 0 0,-8-3-1636 0 0,-15 1-1233 0 0,-5 0-883 0 0,46 5-356 0 0,-2 0 9 0 0,0 0 0 0 0,0 1 0 0 0,-1-1 0 0 0,1 1-1 0 0,0 0 1 0 0,-1 0 0 0 0,1 0 0 0 0,0 0 0 0 0,-7 2 0 0 0,10-1-10 0 0,0 0 0 0 0,0 0 0 0 0,-1 0 0 0 0,1 0 0 0 0,0 0 0 0 0,0 0 0 0 0,0 1 0 0 0,1-1 0 0 0,-1 0 0 0 0,0 0 0 0 0,-1 3 0 0 0,-9 34 23 0 0,7-24-50 0 0,-9 55 1129 0 0,2-10 717 0 0,-1-21-528 0 0,8-24-893 0 0,0 1 1 0 0,1 0 0 0 0,0 0 0 0 0,2 0 0 0 0,-1 1-1 0 0,2-1 1 0 0,1 20 0 0 0,0-7 45 0 0,-1 118 725 0 0,9-63-814 0 0,0 14 208 0 0,-3-25-54 0 0,0-12-346 0 0,-3-46 590 0 0,-1-9-3997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9 472 0 0,'0'0'3115'0'0,"-4"-3"-1514"0"0,0 0-636 0 0,-1 0 3036 0 0,4 4-3775 0 0,-1-1-1 0 0,1 1 0 0 0,-1-1 1 0 0,1 1-1 0 0,0 0 1 0 0,-1 0-1 0 0,1 0 0 0 0,0 0 1 0 0,0 0-1 0 0,0 0 0 0 0,0 0 1 0 0,0 0-1 0 0,0 0 1 0 0,0 0-1 0 0,0 1 0 0 0,-1 2 1 0 0,-10 15 337 0 0,7-9-315 0 0,4-8-189 0 0,-6 15 184 0 0,0 1-1 0 0,1 1 1 0 0,-6 34 0 0 0,2-11 205 0 0,6-19 32 0 0,-4 33 1 0 0,-1 14 1802 0 0,7-60-2002 0 0,2 0 0 0 0,-1 0 0 0 0,2 20 0 0 0,0-3 515 0 0,-1 26 1544 0 0,0 27-1086 0 0,0-5-1177 0 0,0-25 94 0 0,-2-14-148 0 0,1-28-12 0 0,0 0 1 0 0,0 0-1 0 0,1 0 0 0 0,0 0 1 0 0,1 0-1 0 0,-1 0 1 0 0,1 0-1 0 0,5 15 0 0 0,4 3 18 0 0,7 13 43 0 0,1 10 15 0 0,-15-42-69 0 0,0 0 0 0 0,0 0 0 0 0,-1 1 1 0 0,0-1-1 0 0,1 12 0 0 0,-3-19-18 0 0,0 1 1 0 0,0-1-1 0 0,1 1 0 0 0,-1-1 1 0 0,0 1-1 0 0,0-1 0 0 0,0 1 1 0 0,1-1-1 0 0,-1 1 0 0 0,0-1 1 0 0,1 1-1 0 0,-1-1 0 0 0,0 0 1 0 0,1 1-1 0 0,-1-1 0 0 0,1 1 1 0 0,-1-1-1 0 0,0 0 0 0 0,1 0 1 0 0,-1 1-1 0 0,1-1 0 0 0,-1 0 1 0 0,1 0-1 0 0,-1 1 0 0 0,1-1 1 0 0,-1 0-1 0 0,1 0 0 0 0,0 0 1 0 0,0 0-1 0 0,-1 0-18 0 0,33-22 93 0 0,-14 6-74 0 0,8-6-25 0 0,-12 15 28 0 0,0 0 1 0 0,31-9-1 0 0,-29 10-54 0 0,-13 4-2 0 0,1 1 0 0 0,-1 0-1 0 0,1-1 1 0 0,-1 1 0 0 0,8 0-1 0 0,-8 9 39 0 0,-5 3 37 0 0,-1-1 0 0 0,1 0 0 0 0,-6 16-1 0 0,2-4 57 0 0,-10 34 149 0 0,9-36-183 0 0,1-1 1 0 0,0 1-1 0 0,2 0 0 0 0,-2 26 0 0 0,4-24-28 0 0,0-18-20 0 0,0 0 1 0 0,1 1-1 0 0,0-1 1 0 0,0 0 0 0 0,0 0-1 0 0,1 0 1 0 0,-1 1-1 0 0,1-1 1 0 0,2 7-1 0 0,0-4 29 0 0,-2-5-32 0 0,0 1 0 0 0,0-1 1 0 0,0 1-1 0 0,1-1 0 0 0,-1 1 0 0 0,0-1 0 0 0,1 0 1 0 0,0 0-1 0 0,3 4 0 0 0,-4-5 4 0 0,0-1-1 0 0,1 0 1 0 0,-1 1 0 0 0,0-1-1 0 0,0 0 1 0 0,0 0 0 0 0,0 0-1 0 0,1 0 1 0 0,-1 0 0 0 0,0 0-1 0 0,0 0 1 0 0,0 0 0 0 0,0 0-1 0 0,1-1 1 0 0,-1 1 0 0 0,0 0-1 0 0,0-1 1 0 0,0 1 0 0 0,0-1-1 0 0,0 1 1 0 0,0-1 0 0 0,0 0-1 0 0,0 1 1 0 0,0-1 0 0 0,0 0-1 0 0,0 0 1 0 0,-1 0 0 0 0,3-1-1 0 0,6-8 11 0 0,1 0-1 0 0,-1 0 1 0 0,0-1-1 0 0,-1 0 0 0 0,10-19 1 0 0,19-24-5 0 0,-6 12-4 0 0,-21 26-1 0 0,2 0-1 0 0,-1 1 1 0 0,28-25 0 0 0,-38 39-105 0 0,10-7 342 0 0,-8 5-641 0 0,-7 4-944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7 290 152 0 0,'-6'4'13377'0'0,"11"-3"-11960"0"0,3 1-1333 0 0,-3-2 494 0 0,5 1 945 0 0,1 0 0 0 0,20 4 0 0 0,1 2 1344 0 0,-10-6-1661 0 0,75-3 560 0 0,-55-2-1333 0 0,59-12 0 0 0,27-3 237 0 0,-41 8-75 0 0,13-1-259 0 0,21-4 331 0 0,-37-3-120 0 0,27-5-289 0 0,-75 17-71 0 0,51-16-1 0 0,-13 2-11 0 0,-29 9-114 0 0,65-12-18 0 0,20-2 105 0 0,40-8 112 0 0,-92 17-178 0 0,-65 15-102 0 0,0 0 0 0 0,0-2 0 0 0,0 1 0 0 0,21-11 1 0 0,-64 32-22847 0 0,15-10 17692 0 0,5-3 2888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1 556 0 0,'-10'0'23902'0'0,"38"0"-21690"0"0,260 56-475 0 0,-234-49-1596 0 0,0-2 0 0 0,74-3 0 0 0,-91-3-187 0 0,-33 1 555 0 0,12 0-8594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1 351 584 0 0,'2'-6'13717'0'0,"6"9"-7928"0"0,17 8-1064 0 0,12 6-3246 0 0,-20-10-1385 0 0,0-1-1 0 0,1-1 1 0 0,0 0 0 0 0,-1-1 0 0 0,1-1 0 0 0,1-1 0 0 0,-1-1-1 0 0,0 0 1 0 0,0-1 0 0 0,1-1 0 0 0,21-5 0 0 0,-29 4-84 0 0,31-7 51 0 0,-1-2 1 0 0,44-17 0 0 0,64-43 38 0 0,-49 22-83 0 0,-90 43-6 0 0,0 1 0 0 0,0-1 0 0 0,-1-1 1 0 0,12-9-1 0 0,-13 9-2 0 0,-1 1 1 0 0,1 0 0 0 0,1 1 0 0 0,-1 0 0 0 0,19-8 0 0 0,-12 6 16 0 0,0 1 1 0 0,24-16-1 0 0,-27 15-1 0 0,1-1 0 0 0,0 2 0 0 0,26-10 0 0 0,5 1 60 0 0,-26 9 9 0 0,33-9 0 0 0,10 1 71 0 0,-36 8-63 0 0,0 1 0 0 0,1 0 0 0 0,33 0 0 0 0,109-2 173 0 0,-145 7-217 0 0,6-1 45 0 0,-1 2 0 0 0,37 5 0 0 0,-47-1-63 0 0,0 0 0 0 0,0 2 0 0 0,0 0 0 0 0,-1 1 0 0 0,18 10 0 0 0,-22-9-3 0 0,-1-1 1 0 0,0 2-1 0 0,21 20 1 0 0,1 2 1 0 0,-9-5 3 0 0,-19-20-12 0 0,-1-1 1 0 0,1 0 0 0 0,9 8-1 0 0,-2-3 97 0 0,21 22 0 0 0,-8-7 82 0 0,4 11 67 0 0,-12-13-683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1185 4 0 0,'4'10'18542'0'0,"15"-13"-11945"0"0,15-6-5388 0 0,-18 4-567 0 0,92-32 962 0 0,-37 11-987 0 0,96-42 48 0 0,-117 48-446 0 0,67-22 177 0 0,-59 19-227 0 0,-20 7-58 0 0,-25 10-2 0 0,-1 0 1 0 0,0-1-1 0 0,16-11 1 0 0,7-5-29 0 0,72-42 120 0 0,-87 52-189 0 0,-1-1-1 0 0,23-20 1 0 0,-26 20-7 0 0,-7 5-4 0 0,0 0 0 0 0,13-17 0 0 0,-1 0 21 0 0,-15 18-40 0 0,0-1 1 0 0,-1 0 0 0 0,0 0-1 0 0,-1 0 1 0 0,0-1 0 0 0,0 1 0 0 0,0-1-1 0 0,-2 0 1 0 0,1 0 0 0 0,-1 0-1 0 0,-1 0 1 0 0,0-1 0 0 0,0-10 0 0 0,-1-84-78 0 0,4 66 133 0 0,-3 33-26 0 0,0-1 0 0 0,0 0 0 0 0,-1 0 0 0 0,0 0 0 0 0,0 0 0 0 0,0 0 0 0 0,-3-12 0 0 0,-12-44 21 0 0,9 45-16 0 0,2-1 0 0 0,-3-21 0 0 0,4 23 28 0 0,0 0 0 0 0,-11-33 0 0 0,6 27-412 0 0,6 16 124 0 0,0 0-1 0 0,-1 0 1 0 0,0 0-1 0 0,0 0 1 0 0,-4-6-1 0 0,5 11-571 0 0,1 0-1 0 0,-1 0 0 0 0,1 1 0 0 0,-1-1 1 0 0,0 0-1 0 0,1 1 0 0 0,-1 0 0 0 0,-3-3 1 0 0,3 3-779 0 0,-1 0 1 0 0,1 1-1 0 0,0-1 1 0 0,0 0-1 0 0,-1 1 1 0 0,1-1-1 0 0,0 1 1 0 0,-1-1-1 0 0,-3 1 1 0 0,0 0-1365 0 0,0-2 636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10 283 604 0 0,'-9'-9'12986'0'0,"9"22"-12624"0"0,0-7-83 0 0,5 10 114 0 0,-1 1 0 0 0,-1-1 0 0 0,0 1 0 0 0,0 27 0 0 0,0 6 944 0 0,6-19 402 0 0,-2-17-938 0 0,7 3 1284 0 0,-12-15-1915 0 0,0-1 0 0 0,0 0 0 0 0,1 1 1 0 0,-1-1-1 0 0,0 0 0 0 0,1 0 0 0 0,-1 0 0 0 0,0 0 1 0 0,1-1-1 0 0,0 1 0 0 0,-1-1 0 0 0,1 1 0 0 0,-1-1 1 0 0,1 0-1 0 0,-1 0 0 0 0,1 0 0 0 0,0-1 1 0 0,-1 1-1 0 0,1 0 0 0 0,-1-1 0 0 0,5-1 0 0 0,66-17 978 0 0,-65 18-1116 0 0,0 0 0 0 0,0 1 1 0 0,1-1-1 0 0,-1 2 0 0 0,0-1 0 0 0,0 1 1 0 0,1 0-1 0 0,-1 1 0 0 0,11 3 0 0 0,-8-2 11 0 0,1 0-1 0 0,0-1 1 0 0,14 0-1 0 0,84 5 231 0 0,-70-9-177 0 0,1-2 0 0 0,-1-2-1 0 0,50-13 1 0 0,-70 14-86 0 0,33-10 147 0 0,0-1 0 0 0,95-45 0 0 0,-12-15 75 0 0,-65 34-97 0 0,-68 40-128 0 0,136-69 159 0 0,-48 29-66 0 0,-28 11 4 0 0,-39 19-61 0 0,40-16 1 0 0,-37 19-20 0 0,186-55 193 0 0,-173 56-134 0 0,1 1 0 0 0,0 3 0 0 0,47 0 0 0 0,-72 4-62 0 0,-1 0 27 0 0,0 0 1 0 0,-1 1-1 0 0,1 0 0 0 0,22 6 0 0 0,-23-5 1375 0 0,2 3-8551 0 0,-16-4 6555 0 0,0-1 1 0 0,0 1 0 0 0,0 0 0 0 0,0-1-1 0 0,0 1 1 0 0,0 0 0 0 0,0-1-1 0 0,0 1 1 0 0,0 0 0 0 0,-21 17-16271 0 0,15-16 14969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1008 0 0,'-2'-3'16184'0'0,"17"4"-7127"0"0,15 5-8009 0 0,-9-1-314 0 0,60 16 274 0 0,-53-13-692 0 0,53 9 0 0 0,-26-8-63 0 0,-39-5-156 0 0,1-1 0 0 0,30 1-1 0 0,-20-4-25 0 0,0 1 44 0 0,40-5-1 0 0,23-4-107 0 0,27-5-2 0 0,-90 10-6 0 0,0 0 0 0 0,31 2 0 0 0,-50 2-3 0 0,-1-1 9 0 0,0 2 1 0 0,0-1-1 0 0,-1 1 0 0 0,1 0 1 0 0,-1 0-1 0 0,1 1 0 0 0,-1 0 1 0 0,11 7-1 0 0,-14-8-5 0 0,8 4 36 0 0,-1 1 0 0 0,0 0 0 0 0,0 1 0 0 0,-1 0 0 0 0,14 16 0 0 0,-13-12 42 0 0,0 1 0 0 0,-1 0 0 0 0,-1 0 0 0 0,0 1 0 0 0,0 0 0 0 0,-2 1 0 0 0,8 24 0 0 0,17 39 206 0 0,7 23 320 0 0,-7 4-132 0 0,-28-91-472 0 0,1-1 0 0 0,1 22 0 0 0,2 4 0 0 0,-3-15 0 0 0,-3-16 0 0 0,1 1 0 0 0,0 0 0 0 0,0-1 0 0 0,1 1 0 0 0,6 13 0 0 0,-9-22-46 0 0,0 0 0 0 0,0 0-1 0 0,0 0 1 0 0,0 0 0 0 0,0 0 0 0 0,0 1 0 0 0,0-1 0 0 0,0 0-1 0 0,0 0 1 0 0,0 0 0 0 0,0 0 0 0 0,0 0 0 0 0,0 0 0 0 0,0 1-1 0 0,0-1 1 0 0,0 0 0 0 0,0 0 0 0 0,0 0 0 0 0,0 0 0 0 0,0 0-1 0 0,0 0 1 0 0,0 1 0 0 0,0-1 0 0 0,0 0 0 0 0,0 0 0 0 0,0 0-1 0 0,0 0 1 0 0,0 0 0 0 0,-1 0 0 0 0,1 0 0 0 0,0 0 0 0 0,0 0-1 0 0,0 1 1 0 0,0-1 0 0 0,0 0 0 0 0,0 0 0 0 0,0 0 0 0 0,-1 0-1 0 0,1 0 1 0 0,0 0 0 0 0,0 0 0 0 0,0 0 0 0 0,0 0 0 0 0,0 0-1 0 0,0 0 1 0 0,-1 0 0 0 0,-11 1-5257 0 0,-22-2-7465 0 0,20 0 8648 0 0,-20 0-1926 0 0,16-1 4050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49 536 0 0,'3'1'8033'0'0,"0"0"-6580"0"0,3-3-1033 0 0,0 2-1 0 0,-1-1 0 0 0,1 1 1 0 0,0 0-1 0 0,-1 0 0 0 0,1 0 0 0 0,0 1 1 0 0,-1 0-1 0 0,11 3 0 0 0,47 19 697 0 0,-54-19-1032 0 0,-1 0 0 0 0,0 0 0 0 0,-1 1 0 0 0,1 0 0 0 0,-1 1 0 0 0,0 0 0 0 0,11 11 0 0 0,-11-10 10 0 0,-5-5-19 0 0,0 0 1 0 0,0 1-1 0 0,1-1 1 0 0,-1 0-1 0 0,-1 1 1 0 0,1-1-1 0 0,1 3 1 0 0,-3-4-67 0 0,9-39 181 0 0,-8 17-188 0 0,0 18-2 0 0,-1-1 0 0 0,1 0-1 0 0,-1 0 1 0 0,0 0 0 0 0,0 1-1 0 0,-1-1 1 0 0,1 0-1 0 0,-1 0 1 0 0,0 1 0 0 0,-1-5-1 0 0,2 7 6 0 0,-2-4 7 0 0,0 0-1 0 0,-1 1 1 0 0,1-1 0 0 0,-1 0-1 0 0,0 1 1 0 0,-5-7-1 0 0,6 10-3 0 0,0-1-1 0 0,1 1 1 0 0,-1 0-1 0 0,0 0 1 0 0,0 0-1 0 0,0 0 1 0 0,0 0-1 0 0,0 0 0 0 0,0 1 1 0 0,0-1-1 0 0,0 0 1 0 0,0 1-1 0 0,-1 0 1 0 0,1-1-1 0 0,0 1 1 0 0,0 0-1 0 0,0 0 1 0 0,-1 1-1 0 0,1-1 0 0 0,-2 1 1 0 0,-15 1 134 0 0,-41 8 233 0 0,23 0-246 0 0,22 0 0 0 0,4-3-249 0 0,5-5-93 0 0,6-2 58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 8 0 0,'-8'-9'13617'0'0,"3"15"-13371"0"0,3-2 36 0 0,2 3-85 0 0,-1 0 1 0 0,0 0-1 0 0,-1 0 0 0 0,-3 11 0 0 0,3-12-72 0 0,0 1-1 0 0,0 1 0 0 0,1-1 1 0 0,-1 12-1 0 0,1-7 164 0 0,0 0-1 0 0,-6 24 0 0 0,4-24 318 0 0,0 0 0 0 0,0 25 0 0 0,2-21 787 0 0,-6 33 0 0 0,4-33-425 0 0,-2 32 0 0 0,2 13 75 0 0,0 1-794 0 0,0 36 426 0 0,4-97-668 0 0,-1 0 1 0 0,0 0-1 0 0,1 1 1 0 0,-1-1-1 0 0,1 0 1 0 0,0 0-1 0 0,-1 0 1 0 0,1 0 0 0 0,0 0-1 0 0,0 0 1 0 0,0 0-1 0 0,0 0 1 0 0,-1 0-1 0 0,1 0 1 0 0,0 0-1 0 0,1 0 1 0 0,-1-1-1 0 0,0 1 1 0 0,0 0-1 0 0,0-1 1 0 0,2 2 0 0 0,35 12 145 0 0,-23-8-114 0 0,-3-2 76 0 0,0 0 0 0 0,18 3 0 0 0,-20-5-89 0 0,0 0 1 0 0,-1 0-1 0 0,1 1 0 0 0,-1 1 0 0 0,11 4 1 0 0,37 16 125 0 0,-53-21-137 0 0,-2-2-13 0 0,-1 0 0 0 0,1 0 1 0 0,-1 0-1 0 0,1 0 1 0 0,-1 0-1 0 0,1-1 0 0 0,0 1 1 0 0,0-1-1 0 0,-1 1 0 0 0,1-1 1 0 0,3 1-1 0 0,-5-1 264 0 0,7-110-61 0 0,-1 43-224 0 0,-6 61 18 0 0,1 0 1 0 0,0 0 0 0 0,0 1-1 0 0,0-1 1 0 0,1 0-1 0 0,2-5 1 0 0,-1 6 4 0 0,-2-1-1 0 0,1 1 1 0 0,0 0-1 0 0,-1-1 1 0 0,0 1 0 0 0,0-6-1 0 0,1 5-1 0 0,2-7-40 0 0,14-18-2404 0 0,-13 21 4027 0 0,-3 3-5995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6 131 348 0 0,'-6'-5'12220'0'0,"8"2"-11906"0"0,-1 0 0 0 0,1 1-1 0 0,0-1 1 0 0,0 0-1 0 0,0 1 1 0 0,0-1-1 0 0,1 1 1 0 0,-1 0-1 0 0,4-2 1 0 0,0-3-114 0 0,8-4 271 0 0,0-1 0 0 0,0 2 0 0 0,26-15 0 0 0,-37 24-296 0 0,-2 1-153 0 0,-1 0 0 0 0,1 0 0 0 0,0 0 0 0 0,-1 0 0 0 0,1 0 0 0 0,0-1 0 0 0,-1 1 0 0 0,1 0 0 0 0,0-1 0 0 0,-1 1 1 0 0,1 0-1 0 0,-1-1 0 0 0,1 1 0 0 0,-1 0 0 0 0,1-1 0 0 0,-1 1 0 0 0,1-1 0 0 0,-1 1 0 0 0,1-2 0 0 0,-1 2-119 0 0,10-10-4943 0 0,-4-6-7383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4 0 0,'2'-8'7388'0'0,"5"5"-5078"0"0,17-5 3230 0 0,8-3-5303 0 0,-8 8-47 0 0,-13 3-178 0 0,-10 0 3 0 0,0 0 0 0 0,0-1-1 0 0,0 1 1 0 0,0 0 0 0 0,0 0 0 0 0,-1 0 0 0 0,1 0 0 0 0,0 0-1 0 0,0 1 1 0 0,0-1 0 0 0,0 0 0 0 0,0 0 0 0 0,0 0 0 0 0,-1 1 0 0 0,1-1-1 0 0,0 0 1 0 0,0 1 0 0 0,-1-1 0 0 0,1 1 0 0 0,0-1 0 0 0,0 1-1 0 0,-1 0 1 0 0,1-1 0 0 0,0 1 0 0 0,-1-1 0 0 0,1 1 0 0 0,-1 0-1 0 0,1 0 1 0 0,-1-1 0 0 0,1 1 0 0 0,-1 0 0 0 0,0 0 0 0 0,1 1-1 0 0,12 27 1193 0 0,-11-19-263 0 0,1 0-1 0 0,1 21 1 0 0,-4 60 3271 0 0,-1-46-3965 0 0,1 135 624 0 0,-3-134-570 0 0,12-7-36 0 0,-9-36-248 0 0,1-1 0 0 0,-1 0 0 0 0,1 0 0 0 0,-1 0-1 0 0,1 1 1 0 0,0-1 0 0 0,0 0 0 0 0,0 0-1 0 0,0 0 1 0 0,1 0 0 0 0,2 3 0 0 0,22 24 89 0 0,-13-15-64 0 0,-1-1-9 0 0,1-1 1 0 0,22 16 0 0 0,11 9 70 0 0,2 1 5 0 0,-35-29-40 0 0,0 1-1 0 0,22 22 1 0 0,-22-19 44 0 0,2 0 1 0 0,-1-1-1 0 0,20 12 0 0 0,-3-2 56 0 0,-5-4 164 0 0,-1-1-1007 0 0,-9-4-4552 0 0,-12-11 2490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10 532 0 0,'-17'-10'6579'0'0,"33"16"-2502"0"0,-13-4-3850 0 0,1 0 1 0 0,-1-1-1 0 0,1 1 1 0 0,0-1 0 0 0,-1 1-1 0 0,1-1 1 0 0,0 0-1 0 0,0-1 1 0 0,0 1 0 0 0,4 0-1 0 0,27 7 1006 0 0,-18-2-962 0 0,-2-3-86 0 0,-10-2-142 0 0,-1-1 0 0 0,1 2 0 0 0,0-1 0 0 0,-1 0 0 0 0,1 1 0 0 0,-1 0 0 0 0,0 0 0 0 0,7 4 0 0 0,-7-3-12 0 0,0-1-1 0 0,0 0 0 0 0,0 1 1 0 0,0-2-1 0 0,6 3 1 0 0,11 5 143 0 0,-14-5-59 0 0,-1 0 0 0 0,1 1 1 0 0,-1 0-1 0 0,0 0 0 0 0,7 6 0 0 0,4-3 237 0 0,-16-8-318 0 0,1 1 0 0 0,-1-1 0 0 0,1 0 0 0 0,0 1 0 0 0,-1 0 0 0 0,0-1 0 0 0,1 1 0 0 0,-1 0 0 0 0,1-1 0 0 0,-1 1 0 0 0,0 0 0 0 0,1 0-1 0 0,-1 0 1 0 0,0 0 0 0 0,1 2 0 0 0,4 4 296 0 0,0-1 0 0 0,0 1 0 0 0,1-1 0 0 0,-1 0 0 0 0,1-1-1 0 0,15 10 1 0 0,15 11 1061 0 0,-1 7 171 0 0,-33-30-1381 0 0,1 0 0 0 0,-1 0 0 0 0,1 0 1 0 0,0-1-1 0 0,5 3 0 0 0,13 10 187 0 0,-12-5-248 0 0,-1 0-1 0 0,2-1 1 0 0,-1 0 0 0 0,13 7 0 0 0,19 18 171 0 0,-22-15-102 0 0,-19-18-175 0 0,23 13 112 0 0,-23-13-119 0 0,0 0 1 0 0,1 0-1 0 0,-1 0 1 0 0,0 0-1 0 0,0 0 1 0 0,0 0 0 0 0,1 0-1 0 0,-1 0 1 0 0,0 0-1 0 0,-1 0 1 0 0,1 1-1 0 0,0-1 1 0 0,0 0-1 0 0,1 3 1 0 0,-2-3-2 0 0,1 0 0 0 0,0 0-1 0 0,0 0 1 0 0,-1 0 0 0 0,1 0 0 0 0,0 0 0 0 0,0 0 0 0 0,0 0-1 0 0,0-1 1 0 0,0 1 0 0 0,0 0 0 0 0,2 0 0 0 0,3 3 17 0 0,-4-1-9 0 0,1-1 1 0 0,-1 1-1 0 0,1 0 0 0 0,0-1 0 0 0,0 0 0 0 0,0 1 0 0 0,1-1 0 0 0,6 3 0 0 0,-8-4-4 0 0,0 0 0 0 0,1 0-1 0 0,-1 0 1 0 0,0 0 0 0 0,0 1 0 0 0,0-1 0 0 0,0 1-1 0 0,0-1 1 0 0,-1 1 0 0 0,3 2 0 0 0,17 13 55 0 0,-1-2-8 0 0,-15-11-42 0 0,-1-1 1 0 0,1 1-1 0 0,0-1 1 0 0,0 0-1 0 0,10 4 1 0 0,-12-6-10 0 0,-1 1 0 0 0,1-1 0 0 0,-1 1 0 0 0,1 0 0 0 0,-1 0 0 0 0,0-1 0 0 0,3 4 0 0 0,9 7 32 0 0,-3-8-8 0 0,-8-3-25 0 0,0 0 1 0 0,-1 0-1 0 0,1 0 1 0 0,-1 1-1 0 0,1-1 1 0 0,-1 1 0 0 0,1-1-1 0 0,-1 1 1 0 0,0 0-1 0 0,0 0 1 0 0,4 3-1 0 0,19 11 49 0 0,-16-12-22 0 0,43 21 126 0 0,15 2-38 0 0,-47-22-88 0 0,12 0 36 0 0,-30-4-64 0 0,1 0 1 0 0,-1 0 0 0 0,0-1-1 0 0,1 1 1 0 0,-1-1 0 0 0,1 0-1 0 0,4 0 1 0 0,5 1-2 0 0,49 9 9 0 0,-19-4 24 0 0,-5-2-8 0 0,-28-4-21 0 0,-8-1-6 0 0,1 1 1 0 0,-1 0 0 0 0,1 0-1 0 0,-1 0 1 0 0,1 0-1 0 0,0 0 1 0 0,-1 0-1 0 0,1 1 1 0 0,-1-1-1 0 0,1 0 1 0 0,-1 1-1 0 0,1-1 1 0 0,-1 1-1 0 0,1 0 1 0 0,1 1-1 0 0,-2-2-1 0 0,0 1 1 0 0,0-1-1 0 0,0 0 0 0 0,0 1 1 0 0,0-1-1 0 0,0 0 0 0 0,0 1 1 0 0,0-1-1 0 0,0 0 0 0 0,0 0 1 0 0,0 0-1 0 0,0 0 0 0 0,0 0 1 0 0,0 0-1 0 0,0 0 0 0 0,0 0 1 0 0,0-1-1 0 0,0 1 0 0 0,0 0 1 0 0,0-1-1 0 0,1 0 0 0 0,61 1 114 0 0,-57 0-110 0 0,4 1 17 0 0,1-1 0 0 0,0-1 1 0 0,19-3-1 0 0,-2-1 31 0 0,4 4-32 0 0,-30 0-20 0 0,-1 0 0 0 0,0 0 0 0 0,1 1 1 0 0,-1-1-1 0 0,1 1 0 0 0,-1-1 1 0 0,1 1-1 0 0,-1-1 0 0 0,1 1 1 0 0,-1 0-1 0 0,4 0 0 0 0,3-2 5 0 0,26-3 19 0 0,-10 0-15 0 0,-7 0 5 0 0,36-10-1 0 0,-50 14-13 0 0,0 0 1 0 0,0-1 0 0 0,0 1 0 0 0,0 0 0 0 0,1 1-1 0 0,-1-1 1 0 0,0 0 0 0 0,6 1 0 0 0,10-3-3 0 0,16-7 17 0 0,1-2 5 0 0,15-4-16 0 0,-17 6 4 0 0,0 0 16 0 0,-30 10-22 0 0,-2 0 3 0 0,36-14 16 0 0,23-5-16 0 0,-43 15 24 0 0,-13 3-17 0 0,0 0 1 0 0,-1 0 0 0 0,1-1 0 0 0,-1 0-1 0 0,6-2 1 0 0,-4 1-3 0 0,1 1 0 0 0,0-1-1 0 0,0 1 1 0 0,0 0 0 0 0,7 0-1 0 0,9-3 7 0 0,29-10 32 0 0,0 0-4 0 0,-46 15-44 0 0,-5 1 0 0 0,0-1 0 0 0,0 0 0 0 0,0 0 0 0 0,0 0 0 0 0,0 0 0 0 0,0 0 0 0 0,0 0 0 0 0,0-1 0 0 0,0 1 0 0 0,0 0 0 0 0,0 0 0 0 0,0-1 0 0 0,0 1 0 0 0,0-1 0 0 0,0 1 0 0 0,-1-1 0 0 0,1 1 0 0 0,0-1 0 0 0,1 0 0 0 0,4-2 2 0 0,0 1-1 0 0,0-1 0 0 0,0 1 1 0 0,1 1-1 0 0,-1-1 1 0 0,0 1-1 0 0,10 0 1 0 0,3-6 17 0 0,-10 3-12 0 0,9-2 42 0 0,7-1 2 0 0,-17 5-39 0 0,-1 0-1 0 0,1-1 0 0 0,-1 1 1 0 0,14-8-1 0 0,-1 5 21 0 0,-20 5-32 0 0,1-1 0 0 0,-1 1 0 0 0,0 0 0 0 0,0 0 0 0 0,1-1 0 0 0,-1 1 0 0 0,0 0 0 0 0,0 0 0 0 0,1-1 0 0 0,-1 1 0 0 0,0 0 0 0 0,1 0 0 0 0,-1 0 0 0 0,1 0 0 0 0,-1 0 0 0 0,0 0 0 0 0,1-1 0 0 0,-1 1 0 0 0,0 0 0 0 0,1 0 0 0 0,-1 0 0 0 0,0 0 0 0 0,1 0 0 0 0,-1 0 0 0 0,1 1 1 0 0,-1-1-1 0 0,0 0 0 0 0,1 0 0 0 0,-1 0 0 0 0,0 0 0 0 0,1 0 0 0 0,-1 0 0 0 0,0 1 0 0 0,1-1 0 0 0,2 0 0 0 0,-2-1 1 0 0,2-1 5 0 0,1 1 0 0 0,-1-1-1 0 0,0 0 1 0 0,0 1 0 0 0,1 0-1 0 0,-1 0 1 0 0,7-1 0 0 0,-6 1 1 0 0,-1 1 1 0 0,1-1-1 0 0,-1 0 1 0 0,1 1-1 0 0,-1-2 1 0 0,1 1-1 0 0,-1 0 1 0 0,0-1-1 0 0,0 1 1 0 0,4-3-1 0 0,14-6 72 0 0,-10 6-40 0 0,0-1 0 0 0,0 0 1 0 0,16-10-1 0 0,-7 3-9 0 0,-1 4-27 0 0,-19 8-3 0 0,0 0 0 0 0,0 0 0 0 0,1 0 0 0 0,-1 0 1 0 0,0 0-1 0 0,0 0 0 0 0,1 0 0 0 0,-1 0 0 0 0,0 0 0 0 0,0-1 0 0 0,1 1 0 0 0,-1 0 0 0 0,0 0 0 0 0,0 0 0 0 0,0 0 0 0 0,1 0 0 0 0,-1 0 0 0 0,0-1 0 0 0,0 1 1 0 0,0 0-1 0 0,0 0 0 0 0,1 0 0 0 0,-1-1 0 0 0,0 1 0 0 0,0 0 0 0 0,0 0 0 0 0,0 0 0 0 0,0-1 0 0 0,0 1 0 0 0,0 0 0 0 0,1-1 0 0 0,25-9 12 0 0,1-4 12 0 0,-24 13-26 0 0,5-1-1 0 0,-1 0 0 0 0,0-1 1 0 0,0 0-1 0 0,10-6 0 0 0,12 0 11 0 0,3-7-1471 0 0,-34 16 846 0 0,1 1 0 0 0,-1-1-1 0 0,1 1 1 0 0,-1-1 0 0 0,0 1 0 0 0,1 0 0 0 0,-1-1 0 0 0,1 1 0 0 0,-1 0 0 0 0,1 0 0 0 0,0 0 0 0 0,-1 0-1 0 0,1 0 1 0 0,0 1 0 0 0,0-1 0 0 0,0 0 0 0 0,0 0 0 0 0,0 1 0 0 0,-1 1 0 0 0,-1 0-529 0 0,1 0 1 0 0,-1 0 0 0 0,1 0-1 0 0,-1 0 1 0 0,0-1 0 0 0,-6 5 0 0 0,-13 4-1724 0 0,3 2 573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29 560 0 0,'-5'-11'1716'0'0,"5"11"-1599"0"0,0-1 0 0 0,-1 1-1 0 0,1-1 1 0 0,-1 0 0 0 0,1 1 0 0 0,0-1 0 0 0,-1 1 0 0 0,1-1 0 0 0,0 0 0 0 0,0 1-1 0 0,-1-1 1 0 0,1 0 0 0 0,0 1 0 0 0,0-1 0 0 0,0 0 0 0 0,0 1 0 0 0,0-1 0 0 0,0 0-1 0 0,0 0 502 0 0,-9-3 3843 0 0,10 18-538 0 0,1 3-3422 0 0,3-5-43 0 0,3 27 310 0 0,1 15-360 0 0,-5-8-137 0 0,1 0 14 0 0,-2-17-74 0 0,2 2 83 0 0,-4-9-81 0 0,-1-20-181 0 0,0 0-1 0 0,-1 1 1 0 0,1-1 0 0 0,0 0-1 0 0,1 1 1 0 0,-1-1 0 0 0,0 0-1 0 0,1 1 1 0 0,0 2 0 0 0,1-1 17 0 0,-1 0 0 0 0,0 0 0 0 0,0 0 1 0 0,0 1-1 0 0,0-1 0 0 0,-1 0 0 0 0,0 1 1 0 0,0 5-1 0 0,9 13 16 0 0,-9-22-124 0 0,-9-7-7422 0 0,9 6 7168 0 0,0-1 0 0 0,0 0-1 0 0,0 0 1 0 0,-1 0 0 0 0,1 1-1 0 0,0-1 1 0 0,-1 0 0 0 0,1 1-1 0 0,-1-1 1 0 0,1 0 0 0 0,-1 1-1 0 0,1-1 1 0 0,-1 0 0 0 0,1 1-1 0 0,-1-1 1 0 0,-1 0 0 0 0,2 0 115 0 0,-1 1-1 0 0,0-1 1 0 0,0 0 0 0 0,1 1 0 0 0,-1-1 0 0 0,0 0 0 0 0,1 0-1 0 0,-1 1 1 0 0,1-1 0 0 0,-1 0 0 0 0,1 0 0 0 0,0 0 0 0 0,-1 0-1 0 0,1 0 1 0 0,0 0 0 0 0,-1 0 0 0 0,1-1 0 0 0,0-8-1037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 0 0,'-9'0'8892'0'0,"11"21"-4737"0"0,2-13-3703 0 0,-1 1 1 0 0,0-1-1 0 0,-1 1 1 0 0,1 0 0 0 0,0 13-1 0 0,2 4 66 0 0,7 57 1964 0 0,-7-56-1048 0 0,0 1 0 0 0,1 40-1 0 0,2 28 266 0 0,1-22-1157 0 0,-9-70-519 0 0,0 0 1 0 0,0 0 0 0 0,0-1-1 0 0,0 1 1 0 0,1 0 0 0 0,-1-1-1 0 0,1 1 1 0 0,0-1 0 0 0,3 8-1 0 0,-3-11-23 0 0,-1 0-1 0 0,0 1 1 0 0,1-1-1 0 0,-1 1 1 0 0,0-1-1 0 0,1 1 1 0 0,-1-1-1 0 0,0 0 1 0 0,0 1-1 0 0,0-1 1 0 0,1 1-1 0 0,-1 0 1 0 0,0-1-1 0 0,0 1 1 0 0,0-1-1 0 0,0 1 1 0 0,0-1-1 0 0,0 1 1 0 0,0-1-1 0 0,0 1 1 0 0,0-1-1 0 0,0 1 1 0 0,0-1-1 0 0,0 1 1 0 0,0-1-1 0 0,-1 2 1 0 0,-6-1-1738 0 0,5-1 1217 0 0,-18-20-17182 0 0,19 19 17431 0 0,0 0 0 0 0,1 0 0 0 0,-1 0 0 0 0,0 0 0 0 0,1 0-1 0 0,-1 0 1 0 0,1 0 0 0 0,-1 0 0 0 0,1 0 0 0 0,0 0 0 0 0,-1 0 0 0 0,1-2 0 0 0,0-11-1528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6:4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28 128 0 0,'0'0'196'0'0,"-10"-6"116"0"0,10 1-76 0 0,0-1-20 0 0,0 1-64 0 0,0-1-220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24 152 0 0,'-5'-8'2957'0'0,"4"8"-2897"0"0,1 0 1 0 0,-1-1 0 0 0,1 1 0 0 0,-1-1-1 0 0,1 1 1 0 0,0 0 0 0 0,-1-1-1 0 0,1 1 1 0 0,0-1 0 0 0,0 1 0 0 0,-1-1-1 0 0,1 1 1 0 0,0-1 0 0 0,0 1 0 0 0,0-1-1 0 0,-1 0 1 0 0,1 1 0 0 0,0-1 0 0 0,0 1-1 0 0,0-1 1 0 0,0 1 0 0 0,0-1 0 0 0,0 0-1 0 0,-6 0 806 0 0,-1-2 1190 0 0,5 10 294 0 0,-14 6-770 0 0,13-9-1498 0 0,1 0-1 0 0,0 0 1 0 0,-1 0-1 0 0,1 0 1 0 0,-2 8-1 0 0,2-5-104 0 0,-1 1 0 0 0,2 0 0 0 0,-1 0 1 0 0,1 1-1 0 0,0 8 0 0 0,0-17 34 0 0,1 1 0 0 0,-1 0 0 0 0,1 0 0 0 0,-1-1 0 0 0,1 1 0 0 0,0 0 0 0 0,-1 0 0 0 0,1 0 0 0 0,0-1 0 0 0,-1 1 0 0 0,1 0 0 0 0,0 0 0 0 0,0 0 0 0 0,0 0 0 0 0,0 0 0 0 0,0 1 0 0 0,0 1 2 0 0,-1-2-6 0 0,1-1-1 0 0,0 1 1 0 0,0 0-1 0 0,0-1 1 0 0,0 1-1 0 0,0 0 0 0 0,0-1 1 0 0,0 1-1 0 0,0 0 1 0 0,0-1-1 0 0,0 1 1 0 0,0 0-1 0 0,0-1 0 0 0,0 1 1 0 0,0 0-1 0 0,1-1 1 0 0,-1 1-1 0 0,0 0 1 0 0,1-1-1 0 0,-1 1 1 0 0,0-1-1 0 0,1 1 0 0 0,-1 0 1 0 0,1-1-1 0 0,0 1 1 0 0,5 9 21 0 0,-6-9-11 0 0,1 0 1 0 0,-1-1 0 0 0,0 1-1 0 0,1 0 1 0 0,-1 0 0 0 0,0 0-1 0 0,1 0 1 0 0,-1-1-1 0 0,1 1 1 0 0,0 0 0 0 0,-1-1-1 0 0,1 1 1 0 0,0 0 0 0 0,-1-1-1 0 0,1 1 1 0 0,0 0 0 0 0,-1-1-1 0 0,1 0 1 0 0,0 1-1 0 0,1 0 1 0 0,23 10 403 0 0,-12-5-238 0 0,34 17 916 0 0,-5 3-419 0 0,-11-13-354 0 0,-27-12-287 0 0,0 0 0 0 0,0 1 0 0 0,0-1 1 0 0,0 1-1 0 0,-1 0 0 0 0,1 0 1 0 0,-1 0-1 0 0,5 5 0 0 0,38 15 116 0 0,-39-19-113 0 0,-1 0-1 0 0,1 0 1 0 0,-1 1 0 0 0,0 0 0 0 0,0 0 0 0 0,10 9 0 0 0,19 13 379 0 0,-2-2 528 0 0,-10-7 229 0 0,-1 1-123 0 0,-1-1-592 0 0,9 12 1584 0 0,-4-3-749 0 0,-25-26-1258 0 0,2 4 45 0 0,-1-1-1 0 0,1 0 0 0 0,0-1 0 0 0,0 1 0 0 0,0 0 0 0 0,5 2 0 0 0,-4 0 26 0 0,-4-5-108 0 0,0 1 1 0 0,1-1 0 0 0,-1 0 0 0 0,0 0-1 0 0,0 1 1 0 0,0-1 0 0 0,0 0-1 0 0,0 0 1 0 0,0 0 0 0 0,1 1-1 0 0,-1-1 1 0 0,0 0 0 0 0,0 0-1 0 0,0 0 1 0 0,1 1 0 0 0,-1-1-1 0 0,0 0 1 0 0,0 0 0 0 0,1 0-1 0 0,-1 0 1 0 0,0 0 0 0 0,0 0-1 0 0,1 0 1 0 0,-1 0 0 0 0,0 1 0 0 0,0-1-1 0 0,1 0 1 0 0,-1 0 0 0 0,1 0-1 0 0,0 0 13 0 0,0 0 1 0 0,0 1-1 0 0,0-1 0 0 0,0 1 0 0 0,0 0 0 0 0,0-1 0 0 0,0 1 1 0 0,0 0-1 0 0,0-1 0 0 0,0 1 0 0 0,0 0 0 0 0,1 2 0 0 0,6 5 14 0 0,32 8 167 0 0,-3-7 0 0 0,-30-7-161 0 0,0 0 0 0 0,0 0 0 0 0,0-1 0 0 0,0 0 0 0 0,1 0 1 0 0,-1 0-1 0 0,11-2 0 0 0,76-2 254 0 0,-11-5-185 0 0,-72 7-74 0 0,-1 0 1 0 0,19-5-1 0 0,-19 4-2 0 0,0 0 0 0 0,19-1-1 0 0,12-4 29 0 0,-34 5-37 0 0,0 0 0 0 0,1 1 0 0 0,13-2 0 0 0,62-5 77 0 0,-1-1-20 0 0,-9 3-8 0 0,11 3 56 0 0,-83 3-118 0 0,1-1 53 0 0,0-1-1276 0 0,-27-15-20747 0 0,14 14 19690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2 285 216 0 0,'-1'5'12352'0'0,"1"-5"-12801"0"0,1 0 644 0 0,15-3 1365 0 0,32-8-362 0 0,44 8-477 0 0,-19-9-144 0 0,-6 3 77 0 0,-60 9-505 0 0,0-1 0 0 0,0 0 0 0 0,0-1 0 0 0,-1 1 0 0 0,1-1 0 0 0,10-5 0 0 0,-11 4-10 0 0,1 0 0 0 0,-1 1 0 0 0,1 0-1 0 0,0 1 1 0 0,-1-1 0 0 0,13 0-1 0 0,-12 2 7 0 0,0-1 0 0 0,0 0-1 0 0,0-1 1 0 0,14-4 0 0 0,-14 4 110 0 0,0-1 0 0 0,0 2 0 0 0,1-1 0 0 0,13 0 0 0 0,-12 1-24 0 0,-1 0 1 0 0,0-1-1 0 0,0 1 1 0 0,10-4-1 0 0,-10 2 25 0 0,0 1 0 0 0,0 0 1 0 0,1 0-1 0 0,10 0 0 0 0,-8 2-91 0 0,-1-2 0 0 0,21-3 0 0 0,-20 2-62 0 0,0 1 0 0 0,21-1-1 0 0,38 0 227 0 0,37-14 70 0 0,-5 2-272 0 0,2 1-53 0 0,-61 6-4 0 0,61-3 0 0 0,21-3 65 0 0,37-3 3 0 0,-69 9-87 0 0,110-7 60 0 0,-31 3-58 0 0,-19 4 8 0 0,-19 2 12 0 0,73-1 3 0 0,-201 7-75 0 0,317-3 83 0 0,-74 6-1 0 0,-98-1-53 0 0,-51-1 8 0 0,202 2 17 0 0,-182 0 8 0 0,0 0 12 0 0,231 0 72 0 0,1 0 62 0 0,41-2-23 0 0,-157 0-38 0 0,-79 0-58 0 0,135-10 27 0 0,-135 2-98 0 0,-2-1 46 0 0,117-1 38 0 0,76 9-14 0 0,-210 5-44 0 0,1-1 14 0 0,-1 4-49 0 0,0-1 39 0 0,2 0 16 0 0,1 1-3 0 0,-22-1 14 0 0,2 0-50 0 0,165 12 41 0 0,-239-15-66 0 0,35 5 18 0 0,116 6 134 0 0,-24-2-57 0 0,-102-5-88 0 0,141 15 32 0 0,16 10 12 0 0,-79-11-7 0 0,-4 0-30 0 0,-6 0-26 0 0,-4 0 23 0 0,17 7 19 0 0,24 5-29 0 0,-135-25 28 0 0,133 21 31 0 0,-2 4 12 0 0,-110-19-45 0 0,145 38 53 0 0,-125-32-47 0 0,85 29 57 0 0,-59-21-19 0 0,-11-2 24 0 0,-65-15-93 0 0,11 2 18 0 0,-24-9-15 0 0,8 4-3 0 0</inkml:trace>
  <inkml:trace contextRef="#ctx0" brushRef="#br0" timeOffset="1">11117 639 29170 0 0,'15'5'2'0'0,"2"1"0"0"0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27 255 96 0 0,'-4'0'741'0'0,"-13"6"12707"0"0,14-7-13056 0 0,2 0-71 0 0,-1 0 879 0 0,27-2-995 0 0,16-8 463 0 0,-23 5-48 0 0,22-3 1638 0 0,-5 2 146 0 0,-12-1-853 0 0,1 1-663 0 0,30-7 0 0 0,-32 10-609 0 0,0-2-1 0 0,23-9 1 0 0,-18 5 88 0 0,53-11-1 0 0,-50 14-22 0 0,30-11 0 0 0,-38 11-207 0 0,1 1 1 0 0,27-4-1 0 0,-2 1 12 0 0,208-32 406 0 0,-164 28-330 0 0,21 3 69 0 0,138 3 1 0 0,-124 3-75 0 0,-50 0-112 0 0,-25 4-61 0 0,370 0 522 0 0,-353 4-470 0 0,1 0 74 0 0,29-1 28 0 0,-55-3-105 0 0,49 7 0 0 0,-76-6-2 0 0,0 0 0 0 0,27-2 0 0 0,9-1-2027 0 0,-53 2 1816 0 0,0 0 1 0 0,0 0 0 0 0,0 0 0 0 0,0 0-1 0 0,0 0 1 0 0,1 0 0 0 0,-1 0 0 0 0,0 0-1 0 0,0 0 1 0 0,0 0 0 0 0,0 0 0 0 0,0 0 0 0 0,1 0-1 0 0,-1 0 1 0 0,0 0 0 0 0,0 0 0 0 0,0 0-1 0 0,0 0 1 0 0,0 0 0 0 0,1 0 0 0 0,0-4-3721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0 248 0 0,'-3'2'5700'0'0,"-1"-1"-5025"0"0,-2 1-1023 0 0,3 0 720 0 0,-6 6 379 0 0,0 0 0 0 0,1 1 1 0 0,0-1-1 0 0,-12 20 1 0 0,-17 19 1620 0 0,-69 71-400 0 0,86-95-1703 0 0,-27 38-1 0 0,16-19-81 0 0,8-15-35 0 0,-13 19-34 0 0,5-8-26 0 0,9-14-57 0 0,8-9 25 0 0,1 1 0 0 0,-13 19 0 0 0,-14 18 96 0 0,36-48-150 0 0,0 0-1 0 0,1 1 1 0 0,0 0 0 0 0,0-1 0 0 0,0 1 0 0 0,-3 9 0 0 0,-8 16-64 0 0,11-24 78 0 0,7 0 32 0 0,10-3 30 0 0,-8-3-71 0 0,-2 0 18 0 0,1 0 1 0 0,0-1-1 0 0,-1 1 1 0 0,1-1-1 0 0,0 0 1 0 0,0-1-1 0 0,-1 1 1 0 0,9-2-1 0 0,40-14 184 0 0,-13 4-148 0 0,98-30 401 0 0,-104 29-331 0 0,22-7 135 0 0,-6 4-210 0 0,28-4 733 0 0,41-14 215 0 0,92-20-392 0 0,-157 42-457 0 0,-37 8-5 0 0,-1 0-48 0 0,3 0-37 0 0,31-2-1 0 0,-27 5-18 0 0,-22 1-39 0 0,3 0-30 0 0,-3 0 42 0 0,-1 0 0 0 0,0 0 0 0 0,0 0 1 0 0,1 0-1 0 0,-1 0 0 0 0,0 0 1 0 0,0 1-1 0 0,1-1 0 0 0,-1 0 0 0 0,0 0 1 0 0,0 0-1 0 0,1 0 0 0 0,-1 0 1 0 0,0 0-1 0 0,0 0 0 0 0,1 0 0 0 0,-1 0 1 0 0,0 0-1 0 0,0-1 0 0 0,1 1 0 0 0,-1 0 1 0 0,0 0-1 0 0,0 0 0 0 0,0 0 1 0 0,1 0-1 0 0,-1 0 0 0 0,0 0 0 0 0,0-1 1 0 0,0 1-1 0 0,1 0 0 0 0,-1 0 0 0 0,0 0 1 0 0,0-1-1 0 0,0 1 0 0 0,0 0 1 0 0,1 0-1 0 0,-1 0 0 0 0,0-1 0 0 0,0 1 1 0 0,3-6-23 0 0,-1 1 1 0 0,0-1 0 0 0,0 1 0 0 0,-1-1 0 0 0,1 0-1 0 0,-1 0 1 0 0,0 0 0 0 0,-1-7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4 784 0 0,'5'2'15911'0'0,"9"-6"-9053"0"0,-8 3-5201 0 0,36 1 202 0 0,178 6 815 0 0,-33 20-1743 0 0,69 3-110 0 0,-73-10-371 0 0,-58-8-140 0 0,98 15 101 0 0,-72-9-310 0 0,88 10-101 0 0,-178-23 0 0 0,13 3 0 0 0,68 8 0 0 0,14 3 0 0 0,-115-10 0 0 0,63 13 0 0 0,-56-15 0 0 0,-23-3 0 0 0,17-3 0 0 0,-17 0 0 0 0,-3 0 0 0 0,-18 0 0 0 0,-2-2 0 0 0,2 1 0 0 0,-2 0 0 0 0,0 0 0 0 0,0 0 0 0 0,0 0 0 0 0,-1 0 0 0 0,1 0 0 0 0,0 0 0 0 0,-1 0 0 0 0,1 0 0 0 0,-1-1 0 0 0,1 1 0 0 0,-1 0 0 0 0,1-1 0 0 0,1-2 0 0 0,3-3 0 0 0,-6 6 0 0 0,2 0 0 0 0,-1-1 0 0 0,0 1 0 0 0,0 0 0 0 0,0-1 0 0 0,-1 1 0 0 0,1-1 0 0 0,0 0 0 0 0,0 1 0 0 0,-1-1 0 0 0,1 0 0 0 0,-1 1 0 0 0,1-1 0 0 0,-1 0 0 0 0,0 1 0 0 0,0-1 0 0 0,0 0 0 0 0,0-2 0 0 0,0 0-4 0 0,-1 1 0 0 0,1-1 1 0 0,-1 1-1 0 0,0 0 0 0 0,0 0 0 0 0,0-1 0 0 0,0 1 1 0 0,0 0-1 0 0,-1 0 0 0 0,1 0 0 0 0,-1 0 0 0 0,0 1 1 0 0,0-1-1 0 0,0 0 0 0 0,0 1 0 0 0,-3-3 0 0 0,3 3 0 0 0,-4-2-76 0 0,0 0 0 0 0,0 1 0 0 0,0 0 0 0 0,-12-4 0 0 0,-21-6-708 0 0,-66-14 0 0 0,7 12-7320 0 0,87 14 5014 0 0,-11-1-3089 0 0,7 2-4937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10057 62 820 0 0,'-2'-4'15480'0'0,"0"3"-15414"0"0,-25 33 7976 0 0,16-18-6850 0 0,0 1 1 0 0,-14 26-1 0 0,15-23-782 0 0,-79 119 1740 0 0,70-109-1818 0 0,-18 24-95 0 0,26-38-227 0 0,4-4-2 0 0,6-9-3 0 0,1-1 1 0 0,-1 1 0 0 0,1-1-1 0 0,-1 1 1 0 0,1-1 0 0 0,-1 1-1 0 0,1-1 1 0 0,-1 1 0 0 0,1-1-1 0 0,-1 1 1 0 0,0-1-1 0 0,1 1 1 0 0,-1-1 0 0 0,0 0-1 0 0,1 0 1 0 0,-1 1 0 0 0,0-1-1 0 0,1 0 1 0 0,-1 0 0 0 0,0 0-1 0 0,0 0 1 0 0,1 1-1 0 0,-1-1 1 0 0,0 0 0 0 0,0 0-1 0 0,1-1 1 0 0,-1 1 0 0 0,0 0-1 0 0,0 0 1 0 0,-10-2 5 0 0,0 0 0 0 0,0 0 0 0 0,0-1-1 0 0,-13-5 1 0 0,-28-7-4 0 0,-157-18 301 0 0,97 6-83 0 0,-65-1 78 0 0,72 13-202 0 0,70 9-50 0 0,-71-3-1 0 0,89 8-32 0 0,-1 0-1 0 0,-23-6 1 0 0,-9-2 23 0 0,-21-2-37 0 0,41 5-4 0 0,0 2 1 0 0,-31-1-1 0 0,-68-6 32 0 0,25 2 4 0 0,72 7-33 0 0,-42-6-1 0 0,43 3 28 0 0,-42-1-1 0 0,-28-2 26 0 0,-1-1 20 0 0,16 1-69 0 0,1 1-6 0 0,-41-5 0 0 0,12 1 0 0 0,-22 2 0 0 0,-29 0 0 0 0,34 3 0 0 0,-52 3 0 0 0,136 2 0 0 0,-51-7 0 0 0,55 4 0 0 0,-58 2 0 0 0,67 3 0 0 0,-169-4 0 0 0,120 0 0 0 0,-46-6 0 0 0,41 2 0 0 0,4-1 0 0 0,57 8 0 0 0,-45-6 0 0 0,39 2 0 0 0,1 1 0 0 0,-45 2 0 0 0,56 1 0 0 0,-276-3 0 0 0,173 0 0 0 0,-381 0 0 0 0,475 2 0 0 0,-34-4 0 0 0,6-4 0 0 0,-66 1 0 0 0,51 2 0 0 0,-33 0 0 0 0,-126 3 0 0 0,-549 0 0 0 0,661 6 0 0 0,-63 6 0 0 0,53-1 0 0 0,40 0 0 0 0,3-1 0 0 0,-28 2 0 0 0,11-3 0 0 0,-57 3 0 0 0,-12-4 0 0 0,-107 1 0 0 0,98 3 0 0 0,-121-3 0 0 0,188-12 0 0 0,0-3 0 0 0,11 0 0 0 0,21 1 0 0 0,-46-4 0 0 0,35 3 0 0 0,-231 3 0 0 0,238 9 0 0 0,-45 3 0 0 0,19 0 0 0 0,55-3 0 0 0,40-3-2303 0 0,-19 6-15362 0 0,20 0 12923 0 0,11-4 1007 0 0,1-1 841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21 144 600 0 0,'-21'0'24442'0'0,"82"-2"-21607"0"0,30-10-1494 0 0,-49 7-1045 0 0,0 1 1 0 0,59 4-1 0 0,-57 0-173 0 0,65-6 225 0 0,-1 3-175 0 0,90-6 111 0 0,79-2-87 0 0,-52 2 63 0 0,54-5 29 0 0,-220 10-247 0 0,265-19 150 0 0,44 0-4 0 0,-180 16-142 0 0,15-1 19 0 0,-22 4-8 0 0,-116 5-45 0 0,214 19 77 0 0,-116-14-117 0 0,-189 2-15516 0 0,22-7 12125 0 0,1 1 458 0 0,3-2 2715 0 0,-1 0-1 0 0,1 0 0 0 0,0 0 1 0 0,-1 0-1 0 0,1 0 0 0 0,0 0 1 0 0,-1 0-1 0 0,1 0 0 0 0,0 0 1 0 0,-1 0-1 0 0,1 0 0 0 0,0 0 1 0 0,0 0-1 0 0,-1 0 0 0 0,1 0 1 0 0,0 0-1 0 0,-1-1 0 0 0,-2-4-3946 0 0,3 0 2398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11 173 84 0 0,'-11'-9'12572'0'0,"14"4"-10069"0"0,3-9-2300 0 0,-4 7 314 0 0,-2 6-440 0 0,0 0 0 0 0,1 0 0 0 0,-1 1 1 0 0,1-1-1 0 0,-1 0 0 0 0,0 1 0 0 0,1-1 1 0 0,-1 0-1 0 0,1 1 0 0 0,0-1 0 0 0,-1 1 0 0 0,1-1 1 0 0,-1 1-1 0 0,1-1 0 0 0,0 1 0 0 0,-1-1 0 0 0,1 1 1 0 0,0 0-1 0 0,0-1 0 0 0,1 1 0 0 0,26-12 2586 0 0,-22 10-1961 0 0,0 0-1 0 0,0 0 1 0 0,-1-1 0 0 0,9-5 0 0 0,-6 3-397 0 0,0-1 0 0 0,1 1-1 0 0,-1 1 1 0 0,1 0 0 0 0,0 0-1 0 0,0 1 1 0 0,14-4 0 0 0,20-7 181 0 0,23-5 108 0 0,-24 7-295 0 0,-37 9-273 0 0,1 1 1 0 0,0 0-1 0 0,0 0 1 0 0,0 1-1 0 0,0 0 1 0 0,0 0-1 0 0,0 0 1 0 0,0 1 0 0 0,1 0-1 0 0,-1 0 1 0 0,7 1-1 0 0,92 12 394 0 0,-13 11 123 0 0,-14-1-38 0 0,-70-21-419 0 0,1 1 0 0 0,-1 0-1 0 0,12 5 1 0 0,14 5 127 0 0,-16-7-53 0 0,-1 1 0 0 0,1 0 0 0 0,22 13 0 0 0,18 7 191 0 0,15 17 41 0 0,-67-41-363 0 0,0 1 0 0 0,-1 0 1 0 0,1-1-1 0 0,-1 2 0 0 0,7 5 1 0 0,-1-2 0 0 0,-10-7-28 0 0,0-1 0 0 0,1 1 0 0 0,-1-1 0 0 0,0 1 0 0 0,0 0 0 0 0,0 0 0 0 0,0-1 0 0 0,0 1 0 0 0,0 0 0 0 0,0 0 0 0 0,-1 0 0 0 0,1 0 0 0 0,0 0 0 0 0,0 0 0 0 0,0 2 0 0 0,-1-2 8 0 0,16 14 23 0 0,-12-8-12 0 0,-3-6-20 0 0,-1-1 1 0 0,1 1-1 0 0,-1-1 0 0 0,1 1 1 0 0,-1-1-1 0 0,0 1 0 0 0,1-1 1 0 0,-1 1-1 0 0,1 0 0 0 0,-1-1 0 0 0,0 1 1 0 0,0 0-1 0 0,1-1 0 0 0,-1 1 1 0 0,0 0-1 0 0,0 0 0 0 0,0-1 1 0 0,0 1-1 0 0,0 1 0 0 0,11 30 27 0 0,-11 90 36 0 0,-1-119-61 0 0,1-1 0 0 0,-1 0-1 0 0,1 0 1 0 0,-1 0 0 0 0,0 0-1 0 0,0 0 1 0 0,0 0 0 0 0,-2 3-1 0 0,-4 11 18 0 0,6-13-20 0 0,1 0 1 0 0,-1-1 0 0 0,0 1 0 0 0,-1-1 0 0 0,1 0 0 0 0,0 1 0 0 0,-1-1 0 0 0,1 0 0 0 0,-1 0 0 0 0,-2 3 0 0 0,-5 7 2 0 0,4-3-6 0 0,-1-1 0 0 0,0 0-1 0 0,-1 0 1 0 0,-12 12 0 0 0,-12 15 14 0 0,26-30-11 0 0,1 0 1 0 0,-1 0-1 0 0,1 1 0 0 0,-4 6 0 0 0,-7 8-15 0 0,13-17 14 0 0,0 0 0 0 0,0 0 1 0 0,0 1-1 0 0,0-1 1 0 0,1 1-1 0 0,-1-1 0 0 0,0 5 1 0 0,-9 16-13 0 0,10-20 13 0 0,-1 0 1 0 0,1-1-1 0 0,-1 1 1 0 0,1 0-1 0 0,0 0 1 0 0,0 5-1 0 0,-5 15 6 0 0,-5 23 10 0 0,10-44-17 0 0,1 0 1 0 0,-1 0-1 0 0,0 1 1 0 0,1-1-1 0 0,0 0 1 0 0,0 0-1 0 0,0 4 0 0 0,-2 17-2 0 0,-3 20-1 0 0,3-35 2 0 0,1-1 1 0 0,0 1-1 0 0,1 0 1 0 0,0 0-1 0 0,2 14 1 0 0,-1 7-1 0 0,-1 131 44 0 0,-5-117-76 0 0,0 75 49 0 0,5-89-12 0 0,10-9-2 0 0,-10-20-2 0 0,0 0 1 0 0,0 0-1 0 0,1 0 0 0 0,-1 0 1 0 0,0 0-1 0 0,1 0 0 0 0,-1 0 1 0 0,0 0-1 0 0,1 0 0 0 0,-1 0 1 0 0,1 0-1 0 0,0 0 0 0 0,-1-1 1 0 0,1 1-1 0 0,0 0 0 0 0,-1 0 1 0 0,3 1-1 0 0,-3-1-1 0 0,5 0-16 0 0,16 5 107 0 0,-20-5-70 0 0,0 0-17 0 0,19 0 31 0 0,-17-1-27 0 0,-2 0 5 0 0,9-8 56 0 0,-9 7-71 0 0,0-1-416 0 0,8-5 1176 0 0,-9 7-838 0 0,0 0 0 0 0,0 0 0 0 0,0 0 0 0 0,-1 0 1 0 0,1 0-1 0 0,0 0 0 0 0,0 0 0 0 0,0 0 0 0 0,0 0 1 0 0,0 0-1 0 0,-1 0 0 0 0,1 0 0 0 0,0 0 1 0 0,0 0-1 0 0,0 0 0 0 0,0 0 0 0 0,0 0 0 0 0,-1 0 1 0 0,1 0-1 0 0,0 0 0 0 0,0 0 0 0 0,0 0 0 0 0,0 0 1 0 0,0 0-1 0 0,-1 0 0 0 0,1 0 0 0 0,0 0 0 0 0,0 0 1 0 0,0 0-1 0 0,0 0 0 0 0,0 0 0 0 0,0-1 1 0 0,0 1-1 0 0,0 0 0 0 0,-1 0 0 0 0,1 0 0 0 0,0 0 1 0 0,0 0-1 0 0,0 0 0 0 0,0-1 0 0 0,0 1 0 0 0,0 0 1 0 0,0 0-1 0 0,0 0 0 0 0,0 0 0 0 0,0 0 1 0 0,0 0-1 0 0,0-1 0 0 0,0 1 0 0 0,0 0 0 0 0,0 0 1 0 0,0 0-1 0 0,0 0 0 0 0,0 0 0 0 0,0-1 0 0 0,0 1 1 0 0,0 0-1 0 0,0 0 0 0 0,0 0 0 0 0,0 0 1 0 0,0 0-1 0 0,0-1 0 0 0,0 1 0 0 0,0 0 0 0 0,0 0 1 0 0,1 0-1 0 0,-1 0 0 0 0,0 0 0 0 0,0-1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77 852 0 0,'5'6'12243'0'0,"1"-15"-10137"0"0,9-1-1390 0 0,11 3 1300 0 0,5-3 2885 0 0,-19 6-4365 0 0,-1 1 0 0 0,1 0 0 0 0,0 0 0 0 0,0 1 0 0 0,0 1 0 0 0,0 0 0 0 0,19 1 0 0 0,-24 0-411 0 0,1-1 0 0 0,-1 0 0 0 0,0 0-1 0 0,11-4 1 0 0,-12 3-46 0 0,1 1-1 0 0,0-1 0 0 0,-1 1 1 0 0,10 0-1 0 0,19-4 190 0 0,8-1-47 0 0,-2 4-47 0 0,22 0 126 0 0,-57 3-267 0 0,0-1 0 0 0,0 1-1 0 0,-1 0 1 0 0,1 0 0 0 0,0 1-1 0 0,-1 0 1 0 0,1 0 0 0 0,6 3-1 0 0,13 3 80 0 0,-22-7-91 0 0,1-1 1 0 0,-1 1 0 0 0,0 0 0 0 0,1 0-1 0 0,-1 1 1 0 0,0-1 0 0 0,0 1-1 0 0,4 2 1 0 0,-6-3-16 0 0,0-1 0 0 0,0 1 0 0 0,0 0 0 0 0,0-1 0 0 0,0 1 1 0 0,0-1-1 0 0,0 1 0 0 0,0-1 0 0 0,0 1 0 0 0,0-1 0 0 0,0 0 0 0 0,2 1 0 0 0,-1-1 0 0 0,-1 0 1 0 0,0 1-1 0 0,0-1 0 0 0,0 0 1 0 0,0 1-1 0 0,1-1 0 0 0,-1 1 1 0 0,0-1-1 0 0,0 1 0 0 0,0-1 1 0 0,0 1-1 0 0,1 1 0 0 0,24 10 138 0 0,-11-5-71 0 0,-12-6-54 0 0,0 1-1 0 0,0-1 1 0 0,0 1-1 0 0,0-1 1 0 0,0 1-1 0 0,-1 0 1 0 0,5 4-1 0 0,29 14 257 0 0,31 27 185 0 0,-35-17-240 0 0,-24-23-166 0 0,0 1 1 0 0,0 0-1 0 0,-1 1 1 0 0,9 13 0 0 0,21 20 105 0 0,10 16-38 0 0,-44-53-116 0 0,1 0-1 0 0,0 0 0 0 0,1-1 0 0 0,5 6 1 0 0,5 5 4 0 0,3 5 6 0 0,26 20 0 0 0,-28-24-4 0 0,-13-12-9 0 0,-1-1 0 0 0,1 0 0 0 0,0 0 0 0 0,1 0-1 0 0,-1 0 1 0 0,5 2 0 0 0,-2 0 4 0 0,0-1 0 0 0,0 2 0 0 0,0-1 0 0 0,6 8 0 0 0,14 13 16 0 0,15 12 63 0 0,-39-36-84 0 0,2 2 7 0 0,-1 0 1 0 0,0 0 0 0 0,1-1 0 0 0,0 0-1 0 0,8 6 1 0 0,13 15 31 0 0,-8-7-17 0 0,-6-7 2 0 0,0 1 0 0 0,11 15 1 0 0,-5-6-7 0 0,-1 12 16 0 0,-14-28-33 0 0,1 0-1 0 0,-1 0 1 0 0,-1 1 0 0 0,1-1-1 0 0,0 0 1 0 0,-1 1 0 0 0,0-1-1 0 0,0 1 1 0 0,0-1 0 0 0,-1 7-1 0 0,6 36 21 0 0,-12-1 21 0 0,-9 4 11 0 0,14-47-52 0 0,1 1 0 0 0,-1-1 0 0 0,0 1 0 0 0,0-1 0 0 0,0 0 0 0 0,0 0 0 0 0,-3 6 0 0 0,2-6-2 0 0,0 1 0 0 0,1-1 0 0 0,0 0 0 0 0,-1 1 0 0 0,1 0 0 0 0,1-1 0 0 0,-2 8 0 0 0,-8 27 16 0 0,-1 12-21 0 0,6 0-19 0 0,5-31 25 0 0,-1-11 1 0 0,1 0-1 0 0,0 0 0 0 0,0 0 0 0 0,1 0 0 0 0,3 15 1 0 0,-2-17 1 0 0,0 1 0 0 0,-1-1 0 0 0,0 1 0 0 0,-1 0 0 0 0,0 10 0 0 0,1-14-2 0 0,-1-1 0 0 0,1 1 1 0 0,0 0-1 0 0,0 0 1 0 0,0-1-1 0 0,0 1 1 0 0,3 4-1 0 0,0 6 199 0 0,-2-9-554 0 0,-2-7-1897 0 0,-15-23-15927 0 0,5 8 9313 0 0,9 10 6900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2165 400 0 0,'5'9'12705'0'0,"-11"-24"-10047"0"0,1 6-2560 0 0,-10-28 266 0 0,9 8 187 0 0,2-19 783 0 0,4 44-1304 0 0,1-1-1 0 0,0 1 0 0 0,0 0 1 0 0,1-1-1 0 0,-1 1 0 0 0,1 0 1 0 0,2-5-1 0 0,5-13 78 0 0,11-22 707 0 0,-17 34-482 0 0,0 0 1 0 0,1 0-1 0 0,1 0 1 0 0,0 0-1 0 0,0 1 1 0 0,1 0-1 0 0,0 0 1 0 0,10-11-1 0 0,0 4 592 0 0,-13 13-815 0 0,0 0 0 0 0,0-1 0 0 0,0 1 0 0 0,1 0 0 0 0,5-3 0 0 0,28-23 585 0 0,-32 25-582 0 0,0 0 0 0 0,0 0 0 0 0,0 0-1 0 0,0-1 1 0 0,5-6 0 0 0,-7 7-69 0 0,1 1 0 0 0,-1-1 1 0 0,1 1-1 0 0,8-7 0 0 0,-8 7 6 0 0,0 0 0 0 0,0 0 1 0 0,-1 0-1 0 0,1-1 0 0 0,4-7 0 0 0,2 0 105 0 0,-8 7-114 0 0,1 0 0 0 0,-1 0 0 0 0,0 0 0 0 0,0 0 0 0 0,0-1 0 0 0,0 1 0 0 0,1-8 0 0 0,5-12 24 0 0,-5 15-35 0 0,0 0 0 0 0,-1 0 0 0 0,3-17 0 0 0,3-11 11 0 0,-3-5-27 0 0,10-60 210 0 0,-9 55-106 0 0,-5 43-105 0 0,-1-1 0 0 0,1 1-1 0 0,-1 0 1 0 0,0-1 0 0 0,0-6 0 0 0,0 7-7 0 0,-1 0 0 0 0,1 0-1 0 0,1 0 1 0 0,-1 0 0 0 0,1 0 0 0 0,1-7 0 0 0,-1 4 12 0 0,0-1 0 0 0,0 1 0 0 0,0-1 0 0 0,-1 1 0 0 0,0-1 0 0 0,-2-9 0 0 0,1-8 22 0 0,-4-23-31 0 0,10-10 0 0 0,-4 53-8 0 0,0-1-1 0 0,0 0 0 0 0,1 1 0 0 0,0-1 0 0 0,0 1 0 0 0,1 0 0 0 0,-1-1 0 0 0,1 1 0 0 0,0 1 0 0 0,5-6 0 0 0,1-5-9 0 0,-7 11 8 0 0,1 1 1 0 0,0 0-1 0 0,-1 0 1 0 0,1 0-1 0 0,6-4 1 0 0,6-6 2 0 0,-14 11-4 0 0,1 1 0 0 0,0-1 0 0 0,0 1 0 0 0,0-1 0 0 0,0 1 0 0 0,0 0 0 0 0,0 0 0 0 0,1 0 0 0 0,-1 0 0 0 0,0 0 0 0 0,0 0 0 0 0,1 1 0 0 0,-1-1 0 0 0,3 0 0 0 0,37 0-11 0 0,-26 2 17 0 0,62-7 33 0 0,-77 6-32 0 0,-1 0-1 0 0,0 0-1 0 0,0 0 0 0 0,0 0 0 0 0,0 0 0 0 0,0 0 0 0 0,0 0 0 0 0,1 1 0 0 0,-1-1 0 0 0,0 0 0 0 0,0 0 0 0 0,0 0 0 0 0,0 0 0 0 0,0 0 0 0 0,1 0 0 0 0,-1 0 0 0 0,0 0 0 0 0,0 0 0 0 0,0 0 0 0 0,0 0 0 0 0,1 0 0 0 0,-1 0 0 0 0,0 0 0 0 0,0 0 0 0 0,0 0 0 0 0,0 0 0 0 0,1 0 0 0 0,-1 0 0 0 0,0 0 0 0 0,0 0 0 0 0,0 0 0 0 0,0 0 0 0 0,0 0 1 0 0,1-1-1 0 0,-1 1 0 0 0,0 0 0 0 0,0 0 0 0 0,0 0 0 0 0,0 0 0 0 0,0 0 0 0 0,0 0 0 0 0,1-1 0 0 0,-1 1 0 0 0,0 0 0 0 0,0 0 0 0 0,0 0 0 0 0,0 0 0 0 0,0 0 0 0 0,0-1 0 0 0,0 1 0 0 0,0 0 0 0 0,0 0 0 0 0,0 0 0 0 0,0-1 0 0 0,5-5 201 0 0,-1-2-179 0 0,1 0 0 0 0,-1-1 0 0 0,4-12 0 0 0,13-25-25 0 0,-6 15 12 0 0,-4 11-11 0 0,0 1-1 0 0,1 1 1 0 0,15-18-1 0 0,0 0 1 0 0,37-45-10 0 0,-14 33 4 0 0,-4 12 19 0 0,27-12-42 0 0,-10 14 33 0 0,68-24-4 0 0,-129 57-2 0 0,-1 0 0 0 0,1 0 0 0 0,0 0 0 0 0,0 0 0 0 0,0 0 0 0 0,0 1 0 0 0,0-1 0 0 0,0 0 0 0 0,0 1 1 0 0,0 0-1 0 0,0-1 0 0 0,0 1 0 0 0,0 0 0 0 0,3 0 0 0 0,-2 0-2 0 0,66 3 4 0 0,-66-2-6 0 0,0-1 1 0 0,1 1 0 0 0,-1 0-1 0 0,0 0 1 0 0,0 0-1 0 0,0 0 1 0 0,0 0 0 0 0,0 1-1 0 0,-1-1 1 0 0,1 1-1 0 0,0 0 1 0 0,-1 0 0 0 0,1 0-1 0 0,-1 0 1 0 0,5 4-1 0 0,15 12 41 0 0,-5 0-25 0 0,-14-15 12 0 0,-3-3-14 0 0,1 0 0 0 0,-1 0 1 0 0,0 1-1 0 0,0-1 1 0 0,0 0-1 0 0,1 1 0 0 0,-1-1 1 0 0,0 0-1 0 0,0 0 1 0 0,0 1-1 0 0,1-1 1 0 0,-1 0-1 0 0,0 0 0 0 0,1 0 1 0 0,-1 1-1 0 0,0-1 1 0 0,1 0-1 0 0,-1 0 1 0 0,0 0-1 0 0,1 0 0 0 0,-1 0 1 0 0,0 0-1 0 0,1 1 1 0 0,-1-1-1 0 0,0 0 0 0 0,1 0 1 0 0,-1 0-1 0 0,0 0 1 0 0,1 0-1 0 0,-1 0 1 0 0,0-1-1 0 0,1 1 0 0 0,-1 0 1 0 0,0 0-1 0 0,1 0 1 0 0,-1 0-1 0 0,0 0 0 0 0,1-1 1 0 0,-1 1 74 0 0,22-27 42 0 0,-20 24-125 0 0,0 0-1 0 0,0 0 1 0 0,0 0 0 0 0,1 1 0 0 0,0-1 0 0 0,-1 1 0 0 0,6-5-1 0 0,9-8 12 0 0,14-10-7 0 0,-6 7-3 0 0,1 1 0 0 0,0 1 0 0 0,43-18 0 0 0,34-20-12 0 0,28-13 1 0 0,14 8 71 0 0,43-3 35 0 0,-168 57-120 0 0,-19 5 16 0 0,0 0-20 0 0,1 0 25 0 0,-1 1 1 0 0,1-1-1 0 0,-1 1 1 0 0,1 0 0 0 0,-1 0-1 0 0,1-1 1 0 0,-1 1-1 0 0,1 0 1 0 0,-1 0 0 0 0,0 0-1 0 0,1 0 1 0 0,-1 1-1 0 0,0-1 1 0 0,0 0 0 0 0,0 0-1 0 0,1 3 1 0 0,10 7 11 0 0,-8-8-5 0 0,-1 0 0 0 0,1 0 0 0 0,-1 0 0 0 0,0 1 1 0 0,6 6-1 0 0,-7-7 1 0 0,0-1 0 0 0,0 1 0 0 0,0 0-1 0 0,0-1 1 0 0,1 0 0 0 0,-1 0 0 0 0,1 0 0 0 0,0 0 0 0 0,-1 0 0 0 0,6 3 0 0 0,7 5 20 0 0,-14-9-15 0 0,0-1-12 0 0,2 2-1 0 0,0 0 14 0 0,-3-1-9 0 0,1-1 1 0 0,-1 1-1 0 0,1-1 1 0 0,0 0-1 0 0,-1 1 1 0 0,1-1 0 0 0,-1 0-1 0 0,1 1 1 0 0,0-1-1 0 0,-1 0 1 0 0,1 0-1 0 0,0 0 1 0 0,-1 1-1 0 0,1-1 1 0 0,-1 0 0 0 0,1 0-1 0 0,0 0 1 0 0,1 0-1 0 0,-1 0 0 0 0,2-1-779 0 0,-6 2-289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0 136 432 0 0,'0'9'13066'0'0,"1"-10"-12915"0"0,-1 0 0 0 0,1 1-1 0 0,-1-1 1 0 0,1 0 0 0 0,0 1 0 0 0,-1-1 0 0 0,1 1 0 0 0,0-1-1 0 0,-1 1 1 0 0,1-1 0 0 0,0 1 0 0 0,0 0 0 0 0,0-1-1 0 0,-1 1 1 0 0,1 0 0 0 0,0 0 0 0 0,0-1 0 0 0,0 1 0 0 0,1 0-1 0 0,19-4 1158 0 0,77-11 3146 0 0,48-16-2192 0 0,78-28-963 0 0,-215 57-1274 0 0,4-2 57 0 0,0 0 0 0 0,1 2 0 0 0,20-3 0 0 0,-33 5-62 0 0,24-4 128 0 0,-23 4-139 0 0,-1-1 0 0 0,1 0 0 0 0,0 0 1 0 0,0 1-1 0 0,-1-1 0 0 0,1 1 0 0 0,0-1 0 0 0,0 1 0 0 0,0 0 0 0 0,0 0 0 0 0,0 0 0 0 0,2 0 0 0 0,-3 0-7 0 0,29 0 117 0 0,-26 1-108 0 0,1 0 0 0 0,-1 0 0 0 0,0 1 0 0 0,0-1 0 0 0,0 1 0 0 0,0 0 0 0 0,0 0 0 0 0,-1 1 0 0 0,1-1 0 0 0,-1 1 0 0 0,6 5 0 0 0,18 11 206 0 0,20 7 83 0 0,15 12 276 0 0,-59-36 769 0 0,4 1-4369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83 700 0 0,'-28'13'14631'0'0,"36"-14"-11722"0"0,22-4 2323 0 0,19-12-2838 0 0,-20 7-1921 0 0,18-4-215 0 0,1 3 1 0 0,57-6-1 0 0,98-2 155 0 0,-194 19-382 0 0,47-2 217 0 0,0 4 0 0 0,62 8 0 0 0,-86-7-107 0 0,-19-3-112 0 0,0 1 1 0 0,-1 0-1 0 0,1 1 1 0 0,-1 0 0 0 0,1 1-1 0 0,-1 0 1 0 0,13 6-1 0 0,-18-6 3 0 0,-1-1-1 0 0,1 0 0 0 0,0 0 1 0 0,-1 0-1 0 0,1-1 1 0 0,0 0-1 0 0,9 0 0 0 0,14 2 118 0 0,59 6 65 0 0,-51-5-89 0 0,-31-3-126 0 0,0-1 1 0 0,1 1-1 0 0,-2 0 0 0 0,1 0 0 0 0,0 1 0 0 0,0 0 0 0 0,12 5 0 0 0,-18-6-1 0 0,1 0 0 0 0,0 0 0 0 0,-1 1-1 0 0,0-1 1 0 0,1 0 0 0 0,-1 1 0 0 0,0-1 0 0 0,1 1-1 0 0,1 3 1 0 0,5 7-4 0 0,-6-8 6 0 0,-1 0 0 0 0,1 0 1 0 0,-1 1-1 0 0,0-1 0 0 0,0 1 1 0 0,-1-1-1 0 0,1 1 1 0 0,-1-1-1 0 0,0 1 0 0 0,0 0 1 0 0,0-1-1 0 0,-2 6 0 0 0,1 8 2 0 0,-4 9 8 0 0,4-22-5 0 0,0-1-1 0 0,-1 1 1 0 0,1 0-1 0 0,-1-1 0 0 0,0 1 1 0 0,-4 6-1 0 0,1-3 10 0 0,-1 1 0 0 0,0-1 0 0 0,-1 0 0 0 0,1 0 0 0 0,-2-1 1 0 0,1 0-1 0 0,-11 8 0 0 0,-23 16 44 0 0,5-7-4 0 0,35-24-85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5 120 0 0,'-7'-5'17049'0'0,"14"7"-16141"0"0,20-1 2781 0 0,30 4 1 0 0,-20 2-3227 0 0,1 1 1 0 0,-1 2 0 0 0,37 15 0 0 0,-60-20-364 0 0,-1 1 1 0 0,-1 0 0 0 0,1 1-1 0 0,-1 0 1 0 0,14 11 0 0 0,26 14 230 0 0,-28-12-200 0 0,1-2 0 0 0,29 16 0 0 0,-40-27-62 0 0,2 2 23 0 0,0 0 0 0 0,17 14-1 0 0,24 15 29 0 0,1 6 24 0 0,-49-36-119 0 0,40 38 184 0 0,-46-42-193 0 0,-1-1 4 0 0,1 0 1 0 0,-1-1 0 0 0,0 1 0 0 0,1 0-1 0 0,0-1 1 0 0,4 4 0 0 0,1 2 85 0 0,-7-8-104 0 0,-1 1-1 0 0,0 0 1 0 0,1-1 0 0 0,-1 1-1 0 0,1 0 1 0 0,-1-1 0 0 0,1 1-1 0 0,-1-1 1 0 0,1 1 0 0 0,0-1-1 0 0,-1 1 1 0 0,1-1-1 0 0,0 1 1 0 0,-1-1 0 0 0,1 0-1 0 0,0 1 1 0 0,-1-1 0 0 0,2 1-1 0 0,-1-1 3 0 0,0 1 1 0 0,0 0 1 0 0,0 0-1 0 0,0 0 1 0 0,0-1-1 0 0,0 1 1 0 0,0 0-1 0 0,0-1 1 0 0,0 1-1 0 0,0-1 1 0 0,1 1-1 0 0,-1-1 1 0 0,0 1-1 0 0,0-1 1 0 0,3 1-1 0 0,18 3 53 0 0,-17-4-57 0 0,0 1 0 0 0,0 0-1 0 0,0-1 1 0 0,0 1 0 0 0,5 3-1 0 0,18 1 15 0 0,-25-5-16 0 0,1 0-1 0 0,-1 1 1 0 0,1-1-1 0 0,-1 1 1 0 0,0 0-1 0 0,0 0 1 0 0,1 0-1 0 0,-1 1 1 0 0,0-1-1 0 0,0 1 1 0 0,0-1-1 0 0,0 1 1 0 0,0 0-1 0 0,-1 0 1 0 0,1 1-1 0 0,-1-1 1 0 0,1 0-1 0 0,-1 1 1 0 0,0-1-1 0 0,2 4 1 0 0,31 23 33 0 0,-32-25-27 0 0,-1-1 0 0 0,0 1 0 0 0,0 0 0 0 0,0 0 0 0 0,0-1 0 0 0,1 6 0 0 0,-2-5 1 0 0,1 0 0 0 0,-1 0-1 0 0,1 0 1 0 0,0 0 0 0 0,0-1-1 0 0,3 5 1 0 0,-4-7-3 0 0,0 0 0 0 0,-1 1 0 0 0,0-1 0 0 0,1 0 0 0 0,-1 0 0 0 0,0 1 0 0 0,1-1 0 0 0,-1 0 0 0 0,0 1 0 0 0,0-1 0 0 0,0 0 0 0 0,0 0 0 0 0,0 1 0 0 0,-1-1 0 0 0,1 0 0 0 0,0 1 0 0 0,-1-1 0 0 0,1 0 0 0 0,-1 2 0 0 0,-10 20 97 0 0,-2-10-79 0 0,0 0 0 0 0,-25 19 0 0 0,4-5-7 0 0,9-1-14 0 0,25-26-533 0 0,7 0-4315 0 0,19-4-12227 0 0,-19 2 14240 0 0,4-3 547 0 0,-1 1 428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1 468 0 0,'6'0'19721'0'0,"31"6"-14253"0"0,18 15-4695 0 0,-23-7-75 0 0,-26-11-582 0 0,0 0-1 0 0,1 1 0 0 0,-1 0 0 0 0,6 5 1 0 0,15 9 261 0 0,-10-7-212 0 0,-1 1-1 0 0,0 1 1 0 0,-1 0 0 0 0,-1 1-1 0 0,22 27 1 0 0,-26-30-104 0 0,16 35 134 0 0,-20-34-156 0 0,0 0-1 0 0,0 0 1 0 0,-1 0-1 0 0,-1 0 1 0 0,3 14-1 0 0,-4-15 2 0 0,1 1-10 0 0,-1-5-1 0 0,-1 1 1 0 0,0-1-1 0 0,-1 0 0 0 0,1 1 0 0 0,-1 10 1 0 0,4 20 89 0 0,1 12 6 0 0,-7-36-60 0 0,0-10-61 0 0,1-1 1 0 0,0 1 0 0 0,-1-1-1 0 0,1 1 1 0 0,1-1 0 0 0,-1 1-1 0 0,0 0 1 0 0,1-1 0 0 0,0 0-1 0 0,0 1 1 0 0,2 4-1 0 0,-3-6-1 0 0,1-1-1 0 0,0 0 0 0 0,-1 0 0 0 0,0 1 0 0 0,1-1 0 0 0,-1 0 0 0 0,0 1 0 0 0,0-1 0 0 0,1 1 0 0 0,-1-1 0 0 0,0 0 0 0 0,-1 1 0 0 0,1-1 0 0 0,0 3 1 0 0,-1-3-3 0 0,1 0 0 0 0,0 1 1 0 0,0-1-1 0 0,0 0 0 0 0,0 1 1 0 0,0-1-1 0 0,0 0 0 0 0,0 1 1 0 0,0-1-1 0 0,1 0 0 0 0,-1 1 0 0 0,0-1 1 0 0,1 0-1 0 0,0 2 0 0 0,0 1 5 0 0,0 1 0 0 0,-1-1 0 0 0,1 0 1 0 0,-1 1-1 0 0,0-1 0 0 0,0 0 0 0 0,-1 5 0 0 0,0 2-26 0 0,1-9 22 0 0,0 0 1 0 0,0 0 0 0 0,0 0-1 0 0,0 0 1 0 0,0 0 0 0 0,-1-1-1 0 0,1 1 1 0 0,-1 0 0 0 0,1 0-1 0 0,-1 0 1 0 0,0-1 0 0 0,1 1-1 0 0,-1 0 1 0 0,0 0-1 0 0,0-1 1 0 0,-2 2 0 0 0,2 2 10 0 0,1-4-11 0 0,0 0-1 0 0,0-1 1 0 0,0 1 0 0 0,0-1-1 0 0,0 1 1 0 0,0 0 0 0 0,0-1-1 0 0,-1 1 1 0 0,1-1 0 0 0,0 1-1 0 0,0-1 1 0 0,0 1 0 0 0,-1-1-1 0 0,1 1 1 0 0,0-1-1 0 0,-1 1 1 0 0,1-1 0 0 0,0 1-1 0 0,-1-1 1 0 0,1 1 0 0 0,-1-1-1 0 0,0 1 1 0 0,-7 14 12 0 0,26-29-15737 0 0,-15 12 14231 0 0,-1 0 1 0 0,1 1-1 0 0,6-4 1 0 0,1-1-1775 0 0,-3 0 927 0 0,2 1 438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12 422 204 0 0,'-11'3'15980'0'0,"12"-6"-13932"0"0,-1-1-1690 0 0,5-19 3694 0 0,15-13-1483 0 0,-8 15-2262 0 0,-3 5-264 0 0,0 1 0 0 0,1 0 0 0 0,1 1 0 0 0,0 0 0 0 0,1 0 0 0 0,24-21 0 0 0,3 4 96 0 0,50-31 1 0 0,-71 51-88 0 0,1 1 0 0 0,0 1-1 0 0,0 0 1 0 0,35-9 0 0 0,86-15 357 0 0,-71 19-319 0 0,-33 7 74 0 0,-1 2-1 0 0,1 2 1 0 0,0 1 0 0 0,0 1-1 0 0,0 3 1 0 0,65 10 0 0 0,-69-7 18 0 0,0 2 0 0 0,0 1 0 0 0,-1 1 0 0 0,0 2 0 0 0,0 1-1 0 0,48 27 1 0 0,-43-17 91 0 0,-16-10-132 0 0,1 1-1 0 0,-2 1 1 0 0,0 0-1 0 0,19 19 1 0 0,-21-16 29 0 0,-2 0 0 0 0,1 0 1 0 0,-2 2-1 0 0,-1 0 1 0 0,0 0-1 0 0,-2 1 0 0 0,18 39 1 0 0,-23-42-56 0 0,0 1 0 0 0,-1-1 1 0 0,-1 1-1 0 0,0 1 0 0 0,-1-1 1 0 0,-2 0-1 0 0,0 1 0 0 0,0-1 1 0 0,-4 27-1 0 0,-1-16-115 0 0,-1 1 0 0 0,-16 51 0 0 0,20-81 0 0 0,-2 12 0 0 0,-2 0 0 0 0,1 0 0 0 0,-1-1 0 0 0,-1 0 0 0 0,0 0 0 0 0,-15 18 0 0 0,-13 19 0 0 0,31-42 0 0 0,3-5 0 0 0,27-25 0 0 0,-21 20 0 0 0,0 1 0 0 0,1-1 0 0 0,0 1 0 0 0,-1 0 0 0 0,1 1 0 0 0,0 0 0 0 0,0 0 0 0 0,0 0 0 0 0,1 1 0 0 0,7-1 0 0 0,4 1 0 0 0,0 1 0 0 0,34 3 0 0 0,-37-1 0 0 0,0 0 0 0 0,-1 2 0 0 0,27 8 0 0 0,-34-9 0 0 0,-1 0 0 0 0,1 1 0 0 0,-1 0 0 0 0,0 0 0 0 0,0 0 0 0 0,0 1 0 0 0,-1 0 0 0 0,0 1 0 0 0,7 6 0 0 0,-11-8 0 0 0,0 0 0 0 0,1 1 0 0 0,-2-1 0 0 0,1 1 0 0 0,0-1 0 0 0,-1 1 0 0 0,0 0 0 0 0,0-1 0 0 0,0 1 0 0 0,-1 0 0 0 0,0 0 0 0 0,0-1 0 0 0,0 1 0 0 0,0 0 0 0 0,-1 0 0 0 0,0 0 0 0 0,0-1 0 0 0,0 1 0 0 0,0 0 0 0 0,-3 5 0 0 0,2-2 0 0 0,2-7 0 0 0,22-11 0 0 0,-7 1 0 0 0,-5 5 0 0 0,0 0 0 0 0,1 1 0 0 0,-1 0 0 0 0,0 1 0 0 0,1 0 0 0 0,0 0 0 0 0,-1 1 0 0 0,1 1 0 0 0,0 0 0 0 0,0 0 0 0 0,-1 1 0 0 0,1 0 0 0 0,0 1 0 0 0,17 5 0 0 0,-8 1 0 0 0,0 1 0 0 0,-1 1 0 0 0,0 1 0 0 0,0 0 0 0 0,-2 2 0 0 0,1 0 0 0 0,-2 1 0 0 0,21 21 0 0 0,-14-8 0 0 0,-1 1 0 0 0,-1 0 0 0 0,27 52 0 0 0,-31-52 0 0 0,8 16 0 0 0,30 74 0 0 0,-53-110 0 0 0,0-1 0 0 0,0 1 0 0 0,0 0 0 0 0,-1-1 0 0 0,-1 1 0 0 0,1 0 0 0 0,-1 0 0 0 0,0 0 0 0 0,-1 0 0 0 0,0 0 0 0 0,0-1 0 0 0,-1 1 0 0 0,0 0 0 0 0,-3 7 0 0 0,-3 4 0 0 0,0-1 0 0 0,-19 28 0 0 0,17-29 0 0 0,-30 46 0 0 0,74-101 0 0 0,-31 35 0 0 0,1 0 0 0 0,-1 0 0 0 0,1 0 0 0 0,-1 0 0 0 0,1 0 0 0 0,0 1 0 0 0,0-1 0 0 0,0 1 0 0 0,0 0 0 0 0,0 1 0 0 0,1-1 0 0 0,7-1 0 0 0,-9 3 0 0 0,0 0 0 0 0,-1 0 0 0 0,1 1 0 0 0,-1 0 0 0 0,1-1 0 0 0,-1 1 0 0 0,0 0 0 0 0,1 0 0 0 0,-1 0 0 0 0,0 1 0 0 0,0-1 0 0 0,1 0 0 0 0,-1 1 0 0 0,0 0 0 0 0,0-1 0 0 0,-1 1 0 0 0,1 0 0 0 0,0 0 0 0 0,0 0 0 0 0,1 3 0 0 0,-1-2 0 0 0,0 1 0 0 0,1 0 0 0 0,-2 0 0 0 0,1 0 0 0 0,0 0 0 0 0,-1 0 0 0 0,0 0 0 0 0,0 0 0 0 0,0 0 0 0 0,0 1 0 0 0,0 4 0 0 0,-2 5 0 0 0,0 0 0 0 0,0 0 0 0 0,-1-1 0 0 0,-8 27 0 0 0,7-25 0 0 0,3-14 0 0 0,0-2 0 0 0,3 0 0 0 0,2-2 0 0 0,1 0 0 0 0,0 0 0 0 0,0 0 0 0 0,1 1 0 0 0,-1 0 0 0 0,0 0 0 0 0,1 1 0 0 0,-1 0 0 0 0,1 0 0 0 0,-1 1 0 0 0,1-1 0 0 0,0 1 0 0 0,-1 1 0 0 0,9 0 0 0 0,-11 0 0 0 0,0 1 0 0 0,1-1 0 0 0,-1 0 0 0 0,0 1 0 0 0,0 0 0 0 0,0 0 0 0 0,-1 0 0 0 0,1 1 0 0 0,0-1 0 0 0,-1 1 0 0 0,0 0 0 0 0,1-1 0 0 0,-1 2 0 0 0,0-1 0 0 0,-1 0 0 0 0,1 1 0 0 0,0-1 0 0 0,-1 1 0 0 0,0 0 0 0 0,0 0 0 0 0,3 6 0 0 0,-3-3 0 0 0,1 1 0 0 0,-1 0 0 0 0,0 0 0 0 0,0 0 0 0 0,-1 0 0 0 0,0 0 0 0 0,0 0 0 0 0,-1 0 0 0 0,0 0 0 0 0,-1 0 0 0 0,1 0 0 0 0,-2 0 0 0 0,1 0 0 0 0,-1 0 0 0 0,0 0 0 0 0,-1-1 0 0 0,-3 8 0 0 0,1-1 0 0 0,-2 0 0 0 0,1-1 0 0 0,-2 0 0 0 0,1-1 0 0 0,-18 21 0 0 0,7-18 0 0 0,34-23 0 0 0,-10 6 0 0 0,-1 1 0 0 0,1-1 0 0 0,0 1 0 0 0,-1 1 0 0 0,1-1 0 0 0,0 1 0 0 0,0-1 0 0 0,-1 2 0 0 0,1-1 0 0 0,0 1 0 0 0,0 0 0 0 0,-1 0 0 0 0,7 2 0 0 0,-9-2 0 0 0,0 0 0 0 0,0 0 0 0 0,0 1 0 0 0,0-1 0 0 0,0 1 0 0 0,0-1 0 0 0,0 1 0 0 0,-1 0 0 0 0,1 0 0 0 0,-1 1 0 0 0,1-1 0 0 0,-1 0 0 0 0,0 1 0 0 0,0 0 0 0 0,0-1 0 0 0,0 1 0 0 0,0 0 0 0 0,-1 0 0 0 0,1 0 0 0 0,-1 0 0 0 0,0 0 0 0 0,0 0 0 0 0,2 7 0 0 0,-2 0 0 0 0,1 0 0 0 0,-2 1 0 0 0,1-1 0 0 0,-1 1 0 0 0,-1-1 0 0 0,0 0 0 0 0,-1 1 0 0 0,1-1 0 0 0,-7 17 0 0 0,6-21 0 0 0,-1 0 0 0 0,0 0 0 0 0,0 0 0 0 0,0 0 0 0 0,-1-1 0 0 0,0 1 0 0 0,0-1 0 0 0,-1 0 0 0 0,1 0 0 0 0,-1-1 0 0 0,0 1 0 0 0,0-1 0 0 0,-1 0 0 0 0,1 0 0 0 0,-1-1 0 0 0,-6 4 0 0 0,-12 2 0 0 0,-17 9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60 0 0,'0'-6'8048'0'0,"3"5"-5957"0"0,2-1-204 0 0,-3 2-1693 0 0,30-5 1875 0 0,22 5-1788 0 0,-22 1 158 0 0,8 2-245 0 0,-7 0 168 0 0,-11-3-266 0 0,40-5 46 0 0,-1 0 49 0 0,40 0 261 0 0,4-1-154 0 0,-37-4 142 0 0,29-8-180 0 0,-13 2 258 0 0,-29 4 234 0 0,58-14 278 0 0,-30 7-249 0 0,-28 6-211 0 0,-17 3 40 0 0,18-6-110 0 0,2 0-239 0 0,-20 6-78 0 0,302-64 778 0 0,-300 67-902 0 0,21-4 8 0 0,40-6-98 0 0,-96 17-1021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6 808 0 0,'5'-5'21781'0'0,"-3"7"-21443"0"0,0 0 1 0 0,0 0-1 0 0,0 0 1 0 0,1 0-1 0 0,-1-1 1 0 0,1 1-1 0 0,-1-1 1 0 0,1 0-1 0 0,3 2 0 0 0,3 2-91 0 0,10 5 144 0 0,-11-6-192 0 0,0 0-1 0 0,0 1 0 0 0,-1 0 1 0 0,1 0-1 0 0,11 12 0 0 0,-17-15-149 0 0,-1 1 0 0 0,0 0 0 0 0,0 0 0 0 0,0 0-1 0 0,0 0 1 0 0,-1 1 0 0 0,1-1 0 0 0,-1 0 0 0 0,0 0 0 0 0,1 0-1 0 0,-2 0 1 0 0,1 1 0 0 0,0-1 0 0 0,-1 0 0 0 0,1 0 0 0 0,-3 5 0 0 0,0 16 210 0 0,2-16-182 0 0,0 0 1 0 0,0 0-1 0 0,-1-1 1 0 0,-4 10-1 0 0,3-6 11 0 0,-21 67 434 0 0,1 0-177 0 0,21-69-318 0 0,-2 5 12 0 0,1-9-27 0 0,1-1-1 0 0,0 1 0 0 0,0-1 0 0 0,0 1 0 0 0,1 0 0 0 0,-1 5 0 0 0,-10 25 63 0 0,6-23-22 0 0,0 0 0 0 0,-6 25 0 0 0,3-12-24 0 0,-15 42 100 0 0,14-26-32 0 0,5 3 65 0 0,4-42-149 0 0,1 1 0 0 0,-1 0 1 0 0,1 0-1 0 0,0 0 0 0 0,0 0 1 0 0,0 0-1 0 0,1-1 1 0 0,-1 1-1 0 0,2 4 0 0 0,1 13 49 0 0,-2-13-50 0 0,0 1 1 0 0,0-1 0 0 0,1 0 0 0 0,0 0-1 0 0,0-1 1 0 0,0 1 0 0 0,1 0 0 0 0,6 9-1 0 0,0 3 51 0 0,-6-13-40 0 0,1 0 0 0 0,-1 0 0 0 0,2-1 0 0 0,6 8 0 0 0,10 15 17 0 0,16 26 91 0 0,-23-36-8 0 0,23 40 0 0 0,-17-10-13 0 0,-15-33-21 0 0,16 30 0 0 0,-14-32-19 0 0,-2 0 0 0 0,0 0 0 0 0,4 15 0 0 0,-8-22-36 0 0,3 7 5 0 0,-1-6 2 0 0,-1 0 0 0 0,0 0 1 0 0,-1 1-1 0 0,0-1 0 0 0,1 11 0 0 0,0-2-40 0 0,-1-15 0 0 0,-1 1 0 0 0,0-1 0 0 0,1 1 0 0 0,-1-1 0 0 0,0 1 0 0 0,0-1 0 0 0,0 1 0 0 0,0 0 0 0 0,0-1 0 0 0,0 1 0 0 0,-1-1 0 0 0,1 1 0 0 0,0-1 0 0 0,-2 3 0 0 0,-4 31 0 0 0,5-34 0 0 0,-2 7 0 0 0,6-5-82 0 0,-2-3-360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3 753 340 0 0,'-3'0'587'0'0,"3"0"-520"0"0,0 0-1 0 0,1 0 1 0 0,-1 0-1 0 0,0 0 1 0 0,0 0-1 0 0,0 0 1 0 0,0 0-1 0 0,0 0 1 0 0,0 0-1 0 0,1 0 1 0 0,-1 0-1 0 0,0 0 1 0 0,0 0-1 0 0,0 0 1 0 0,0 0-1 0 0,0 0 1 0 0,1 0-1 0 0,-1 0 1 0 0,0 0-1 0 0,0 0 1 0 0,0 0-1 0 0,0 0 1 0 0,0 0-1 0 0,0-1 1 0 0,0 1-1 0 0,1 0 1 0 0,-1 0-1 0 0,0 0 1 0 0,0 0-1 0 0,0 0 1 0 0,0 0-1 0 0,0 0 1 0 0,0 0-1 0 0,0-1 1 0 0,0 1-1 0 0,0 0 1 0 0,0 0-1 0 0,1 0 1 0 0,-1 0-1 0 0,0 0 1 0 0,0 0-1 0 0,0-1 1 0 0,0 1-1 0 0,0 0 1 0 0,0 0-1 0 0,0 0 1 0 0,0 0-1 0 0,0 0 1 0 0,0 0-1 0 0,0-1 1 0 0,0 1-1 0 0,0 0 1 0 0,0 0-1 0 0,0 0 1 0 0,-1 0-1 0 0,1 0 1 0 0,0 0-1 0 0,0-1 1 0 0,-1 0 773 0 0,1-7 2831 0 0,1-9-702 0 0,1 15-2781 0 0,-1 0-1 0 0,0 1 1 0 0,0-1 0 0 0,0 0 0 0 0,0 1-1 0 0,-1-1 1 0 0,1 0 0 0 0,0 0-1 0 0,-1 0 1 0 0,1 0 0 0 0,-1 0-1 0 0,1 1 1 0 0,-1-4 0 0 0,5-15 287 0 0,5-8-210 0 0,4-9 130 0 0,-4 14 209 0 0,-9 19-478 0 0,0 1 0 0 0,1 0-1 0 0,-1-1 1 0 0,1 1 0 0 0,-1 0 0 0 0,1 0 0 0 0,0 0-1 0 0,0 0 1 0 0,1 0 0 0 0,2-3 0 0 0,9-10 1223 0 0,4-15 1228 0 0,-9 14-1572 0 0,-5 9-600 0 0,-3 7-376 0 0,-1 0 0 0 0,0 0 0 0 0,1 0 0 0 0,-1-1 0 0 0,1 1 0 0 0,0 1 0 0 0,-1-1 0 0 0,1 0 0 0 0,0 0 0 0 0,0 0 0 0 0,-1 0 0 0 0,1 0 0 0 0,0 1 0 0 0,2-2 0 0 0,1-3 126 0 0,1 1 0 0 0,-1-1 0 0 0,0 0 1 0 0,5-6-1 0 0,-8 8-123 0 0,1 1 0 0 0,0 0 0 0 0,-1 0 1 0 0,1 0-1 0 0,0 0 0 0 0,0 1 0 0 0,0-1 0 0 0,1 0 1 0 0,-1 1-1 0 0,5-3 0 0 0,3-2 66 0 0,-5 3-51 0 0,1-1 1 0 0,0 1-1 0 0,0 0 0 0 0,9-2 1 0 0,11-7 52 0 0,0 4-17 0 0,-20 6-43 0 0,0 0-1 0 0,-1 1 1 0 0,1-1-1 0 0,0 1 0 0 0,6 0 1 0 0,23-1 83 0 0,-23 1-72 0 0,1 1 0 0 0,-1-1 0 0 0,0 2 0 0 0,1 0 0 0 0,15 3-1 0 0,40 11 161 0 0,-50-10-120 0 0,-11-4-24 0 0,-1 1 0 0 0,1 0 0 0 0,0 1 0 0 0,10 4-1 0 0,-13-5-11 0 0,1-1 0 0 0,-1 1 0 0 0,1-1 0 0 0,0-1 0 0 0,0 1 0 0 0,-1-1 0 0 0,1 0 0 0 0,8 0 0 0 0,-4 0 30 0 0,-5-1-69 0 0,1 0 0 0 0,-1 0-1 0 0,1-1 1 0 0,-1 0-1 0 0,0 1 1 0 0,0-1-1 0 0,0-1 1 0 0,0 1 0 0 0,7-6-1 0 0,6-2 38 0 0,-15 7-55 0 0,-1 3 1 0 0,-1-1 1 0 0,1 0-1 0 0,-1 1 1 0 0,1-1 0 0 0,0 0-1 0 0,-1 1 1 0 0,1-1-1 0 0,0 1 1 0 0,-1-1 0 0 0,1 1-1 0 0,0 0 1 0 0,0-1-1 0 0,-1 1 1 0 0,1 0 0 0 0,0-1-1 0 0,1 1 1 0 0,-1-1-3 0 0,-1-1-1 0 0,2 2 13 0 0,-1 0 3 0 0,0 0 0 0 0,0 0 0 0 0,0 0 0 0 0,0 0 0 0 0,0 0 0 0 0,0 0-1 0 0,0 0 1 0 0,0-1 0 0 0,0 1 0 0 0,0 0 0 0 0,0-1 0 0 0,0 1 0 0 0,0-1 0 0 0,0 1-1 0 0,0-1 1 0 0,0 1 0 0 0,-1-1 0 0 0,2 0 0 0 0,-2-87 117 0 0,1 85-128 0 0,0-1 0 0 0,0 1 0 0 0,0 0 0 0 0,1 0 0 0 0,-1-1 0 0 0,1 1 0 0 0,3-4 0 0 0,3-7-5 0 0,-4 7 3 0 0,1 0 1 0 0,0 0-1 0 0,0 0 1 0 0,1 0-1 0 0,0 1 1 0 0,0 0-1 0 0,0 0 1 0 0,1 1-1 0 0,10-7 1 0 0,27-12 4 0 0,67-25 0 0 0,-105 46-8 0 0,29-10 89 0 0,1 1 1 0 0,38-8 0 0 0,-53 16-53 0 0,-14 2-13 0 0,0 0 0 0 0,0 1 0 0 0,14-1 0 0 0,73-1 237 0 0,57-6 161 0 0,-134 10-400 0 0,0 1 1 0 0,0 0-1 0 0,0 1 0 0 0,0 1 0 0 0,23 8 0 0 0,2 0 9 0 0,0-5-152 0 0,-28-6-2769 0 0,-36 20-14550 0 0,2-15 12708 0 0,11-3 2917 0 0,-1 0-42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16 0 0,'-1'0'201'0'0,"0"0"-1"0"0,1-1 1 0 0,-1 1 0 0 0,0 0-1 0 0,1 0 1 0 0,-1 0 0 0 0,0-1-1 0 0,1 1 1 0 0,-1 0 0 0 0,0-1-1 0 0,1 1 1 0 0,-8-15 12768 0 0,9 16-12951 0 0,-1 1 0 0 0,1-1 0 0 0,0 0 0 0 0,0 0 0 0 0,0 0 0 0 0,0 1 0 0 0,0-1 0 0 0,0 0 1 0 0,0 0-1 0 0,0-1 0 0 0,0 1 0 0 0,1 0 0 0 0,1 1 0 0 0,7 6 93 0 0,-5-3-65 0 0,-2-3-49 0 0,-1 1 1 0 0,0-1-1 0 0,1 1 0 0 0,-1-1 0 0 0,0 1 0 0 0,-1-1 0 0 0,1 1 1 0 0,0 0-1 0 0,-1 0 0 0 0,0 0 0 0 0,1 0 0 0 0,-1 0 0 0 0,0 0 1 0 0,0 6-1 0 0,-2-7-599 0 0,0 1 1 0 0,0-1-1 0 0,0 0 0 0 0,0 1 1 0 0,0-1-1 0 0,-1 0 0 0 0,1 0 1 0 0,-1 0-1 0 0,0 0 1 0 0,-2 2-1 0 0,-5 6-2785 0 0,0 4-254 0 0,8-11 2170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10 424 0 0,'-4'-10'14374'0'0,"-5"21"-14195"0"0,6 0-539 0 0,1 4-2377 0 0,-1 4-4379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6 336 0 0,'-11'-6'12132'0'0,"12"9"-11978"0"0,0 0 0 0 0,0-1 0 0 0,0 1 0 0 0,0 0 0 0 0,0-1 0 0 0,1 1-1 0 0,-1-1 1 0 0,1 0 0 0 0,0 0 0 0 0,-1 1 0 0 0,1-1 0 0 0,4 3-1 0 0,-3-2-156 0 0,0 0-1 0 0,0 1 0 0 0,-1-1 0 0 0,1 1 0 0 0,-1-1 0 0 0,3 6 0 0 0,-4-7-159 0 0,0 0-1 0 0,0-1 1 0 0,0 1-1 0 0,0 0 1 0 0,0 0-1 0 0,0-1 1 0 0,0 1-1 0 0,1-1 1 0 0,1 2-1 0 0,9 3-5070 0 0,-12-13-60 0 0,0 2 3852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15 716 0 0,'-15'-14'15001'0'0,"41"28"-14612"0"0,10 14-158 0 0,-16-4-4934 0 0,-17-19 1421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32 356 0 0,'-1'-1'313'0'0,"1"0"0"0"0,0 0 0 0 0,-1 0 0 0 0,1 0 0 0 0,-1 0 0 0 0,1 0 0 0 0,-1 1 0 0 0,0-1-1 0 0,1 0 1 0 0,-1 0 0 0 0,0 1 0 0 0,0-1 0 0 0,-1-1 0 0 0,1 2 47 0 0,0-1-1 0 0,0 0 1 0 0,0 0-1 0 0,1 0 1 0 0,-1 0-1 0 0,0 1 1 0 0,0-1-1 0 0,1 0 1 0 0,-1 0 0 0 0,0 0-1 0 0,1-1 1 0 0,-1 1-1 0 0,-2-5 5069 0 0,5 8-3884 0 0,4 0-2147 0 0,3 3 740 0 0,0-1-1 0 0,0 1 1 0 0,0 1-1 0 0,-1-1 1 0 0,11 11-1 0 0,38 37 1611 0 0,20 31 2350 0 0,-66-68-4368 0 0,-23-33-14109 0 0,11 15 13276 0 0,0-1 0 0 0,1 1-1 0 0,-1-4 1 0 0,-1-3-832 0 0,-3-2 569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15 832 0 0,'0'-15'13727'0'0,"10"29"-11660"0"0,5 22 166 0 0,-14-35-2160 0 0,4 16 840 0 0,0 1 0 0 0,-2-1 0 0 0,1 1 0 0 0,-2 1 0 0 0,-1-1-1 0 0,0 26 1 0 0,1 1-120 0 0,0-22-2015 0 0,-1 0-5961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6 716 0 0,'-15'-5'14220'0'0,"5"16"-13590"0"0,2 16-334 0 0,6-19-310 0 0,0-1 0 0 0,0 1 0 0 0,-1-1 0 0 0,-3 8-1 0 0,4-9-4315 0 0,16-26-5090 0 0,-10 11 7979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1 196 0 0,'4'0'12403'0'0,"-4"1"-12292"0"0,-1-1 0 0 0,1 1 0 0 0,0-1-1 0 0,0 1 1 0 0,-1-1 0 0 0,1 1 0 0 0,0 0-1 0 0,0-1 1 0 0,0 1 0 0 0,-1-1 0 0 0,1 1 0 0 0,0 0-1 0 0,0-1 1 0 0,0 1 0 0 0,0-1 0 0 0,0 1 0 0 0,0-1-1 0 0,0 1 1 0 0,0 0 0 0 0,1-1 0 0 0,-1 1-1 0 0,0-1 1 0 0,0 2 0 0 0,4 13-128 0 0,0 5-2686 0 0,-2-16 1071 0 0,1 8-599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1186 292 0 0,'0'-1'3309'0'0,"-1"-1"-2096"0"0,-2-6-491 0 0,-1-5 263 0 0,2-1 0 0 0,0 0 0 0 0,0 0 0 0 0,1 0 0 0 0,2-15 0 0 0,-1 28-977 0 0,1-9 273 0 0,0 0 0 0 0,1 0 0 0 0,0 0-1 0 0,1 0 1 0 0,0 1 0 0 0,1-1-1 0 0,0 1 1 0 0,8-14 0 0 0,1-6 503 0 0,-5 16-540 0 0,0 0 1 0 0,0 0-1 0 0,13-14 1 0 0,-10 13-216 0 0,-11 13-45 0 0,74-91 2527 0 0,-58 75-1046 0 0,24-21 0 0 0,29-30 399 0 0,-25 27-673 0 0,-30 27-1126 0 0,1 1 0 0 0,0 0 1 0 0,33-20-1 0 0,13-1-5 0 0,75-43 145 0 0,-83 44-89 0 0,-18 11-26 0 0,128-95 427 0 0,-139 99-472 0 0,21-17 35 0 0,28-21 136 0 0,-23 17-38 0 0,-7 4-148 0 0,-13 11-9 0 0,-22 16-21 0 0,0 2 0 0 0,18-13 0 0 0,-9 7 238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0 161 380 0 0,'0'3'1292'0'0,"2"4"2670"0"0,6-6 978 0 0,-2-12-1040 0 0,-1 1-3347 0 0,21-30 177 0 0,-20 29-478 0 0,1 0-1 0 0,0 0 1 0 0,0 1 0 0 0,1 0 0 0 0,0 1-1 0 0,16-14 1 0 0,2 0 459 0 0,-24 20-535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23 76 0 0,'6'-15'5112'0'0,"-2"7"1402"0"0,-11 15-2675 0 0,-10 11-4017 0 0,6-4 545 0 0,-5 6-158 0 0,-30 41 688 0 0,19-19 876 0 0,26-37-1355 0 0,1-1 641 0 0,0-2-16 0 0,-1 0-680 0 0,1-2-299 0 0,-1 1-1 0 0,1 0 1 0 0,-1 0 0 0 0,1-1 0 0 0,-1 1-1 0 0,1 0 1 0 0,0 0 0 0 0,-1 0 0 0 0,1 0-1 0 0,0-1 1 0 0,0 1 0 0 0,0 0-1 0 0,-1 0 1 0 0,1 0 0 0 0,0 0 0 0 0,0 0-1 0 0,0 0 1 0 0,0 0 0 0 0,1-1 0 0 0,-1 1-1 0 0,0 0 1 0 0,0 0 0 0 0,1 1-1 0 0,13 29 1278 0 0,-8-15-838 0 0,0-1-148 0 0,44 87 833 0 0,8 1-99 0 0,-50-88-910 0 0,0 0 0 0 0,-1 1 0 0 0,6 19 0 0 0,-11-25-80 0 0,-2-9-89 0 0,0 0 1 0 0,1-1-1 0 0,-1 1 0 0 0,0 0 1 0 0,0 0-1 0 0,0 0 0 0 0,1 0 1 0 0,-1 0-1 0 0,0 0 0 0 0,1 0 0 0 0,-1 0 1 0 0,1 0-1 0 0,-1-1 0 0 0,1 1 1 0 0,-1 0-1 0 0,1 0 0 0 0,0-1 1 0 0,1 2-1 0 0,-2-2 6 0 0,-11-11-7484 0 0,-6-20-4016 0 0,-2-6 4782 0 0,9 17 4464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21 528 756 0 0,'-8'11'7910'0'0,"0"-16"-4753"0"0,3 2 467 0 0,8 1-3585 0 0,-1 1 0 0 0,1-1 1 0 0,-1 1-1 0 0,0-1 0 0 0,1 0 0 0 0,-1 0 1 0 0,0 0-1 0 0,0 0 0 0 0,0 0 0 0 0,0 0 1 0 0,2-5-1 0 0,14-13 73 0 0,39-41 314 0 0,-50 54-221 0 0,0-1 1 0 0,0 1-1 0 0,-1-1 0 0 0,0 0 0 0 0,-1-1 1 0 0,0 1-1 0 0,0-1 0 0 0,-1 0 0 0 0,0 0 1 0 0,-1-1-1 0 0,0 1 0 0 0,2-11 0 0 0,-4 12-84 0 0,0 0 0 0 0,0 0 0 0 0,-1 0-1 0 0,0 0 1 0 0,0 0 0 0 0,-1 0-1 0 0,0 0 1 0 0,-1 0 0 0 0,0 0 0 0 0,-4-12-1 0 0,1 2-36 0 0,-36-109 740 0 0,39 121-692 0 0,0 1-50 0 0,2 2 105 0 0,-1 0 0 0 0,0-1 0 0 0,-1 1 0 0 0,1 0 0 0 0,-1 0 0 0 0,1 0 0 0 0,-1 0 0 0 0,0 0 0 0 0,0 0 0 0 0,0 0 0 0 0,-4-3 0 0 0,-2 0-844 0 0,25 33-22448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0 961 896 0 0,'0'0'8268'0'0,"5"3"-4700"0"0,7 7-2694 0 0,-7-6-295 0 0,23 17 605 0 0,-5-6-792 0 0,23 18 196 0 0,-13-13 440 0 0,18 12 1492 0 0,1 2-772 0 0,-14-15-180 0 0,75 26 0 0 0,-71-29-1163 0 0,8 1 130 0 0,0 1-223 0 0,-44-16-283 0 0,1 0 1 0 0,-1 0-1 0 0,0 0 0 0 0,1-1 1 0 0,-1 0-1 0 0,7 1 0 0 0,13 2 94 0 0,-23-3-102 0 0,1 0 1 0 0,-1 0-1 0 0,0 0 0 0 0,1-1 0 0 0,-1 1 0 0 0,0-1 0 0 0,1 0 0 0 0,-1 0 0 0 0,0 0 0 0 0,1 0 0 0 0,-1-1 0 0 0,0 1 0 0 0,7-3 0 0 0,57-29 270 0 0,10-6-272 0 0,-73 35 14 0 0,1-1-1 0 0,0 1 0 0 0,-1-1 0 0 0,0 0 0 0 0,0 0 0 0 0,0 0 0 0 0,6-9 0 0 0,3-4 57 0 0,-3-8-19 0 0,6-20-26 0 0,-15 42-43 0 0,-1 1 1 0 0,1 0-1 0 0,0 0 1 0 0,-1-1 0 0 0,0 1-1 0 0,1 0 1 0 0,-1-1-1 0 0,0-3 1 0 0,3-16 9 0 0,-1 15-11 0 0,0 1 0 0 0,-1 0 1 0 0,1-1-1 0 0,-1 0 0 0 0,0-6 0 0 0,10-29 27 0 0,-1-5-35 0 0,-5 15 24 0 0,3 4-8 0 0,-7 25-3 0 0,1-1-1 0 0,-1 0 1 0 0,0 0-1 0 0,0 0 1 0 0,0 0 0 0 0,0-4-1 0 0,0-3 10 0 0,0 1-1 0 0,1 0 0 0 0,1-1 1 0 0,5-15-1 0 0,2-5 24 0 0,18-72 78 0 0,-2 33-94 0 0,-22 59-15 0 0,1 0-1 0 0,1 0 0 0 0,0 0 1 0 0,14-19-1 0 0,-7 9-2 0 0,9-13-9 0 0,-3 9 20 0 0,-16 20-7 0 0,0 1 0 0 0,0-1 0 0 0,0 1 0 0 0,1 0 0 0 0,0 0 0 0 0,4-3 0 0 0,49-49 90 0 0,33-21 47 0 0,-39 25-18 0 0,-49 51-112 0 0,-1-1-1 0 0,1 0 0 0 0,-1 0 0 0 0,1 1 1 0 0,-1-1-1 0 0,0 0 0 0 0,0 0 1 0 0,0 0-1 0 0,0 0 0 0 0,0-1 0 0 0,0 1 1 0 0,0-4-1 0 0,5-21 80 0 0,-12-48-67 0 0,6 73-71 0 0,0 1 1 0 0,0-1-1 0 0,0 1 0 0 0,-1 0 0 0 0,1-1 0 0 0,-1 1 0 0 0,1-1 1 0 0,-1 1-1 0 0,0 0 0 0 0,1 0 0 0 0,-1-1 0 0 0,0 1 1 0 0,-2-2-1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1254 196 0 0,'-2'1'424'0'0,"-8"2"3317"0"0,6-4-998 0 0,3-4 585 0 0,-4-4-440 0 0,-2-6-1590 0 0,5 6-1107 0 0,1 4-99 0 0,0 0 1 0 0,0 0-1 0 0,0 0 0 0 0,-1 0 0 0 0,0 1 0 0 0,-3-8 0 0 0,-4-11 67 0 0,-7-15 87 0 0,14 31-123 0 0,-1 0 0 0 0,0 0 0 0 0,0 0-1 0 0,-5-7 1 0 0,-9-21 424 0 0,-9-25 582 0 0,0 1 657 0 0,0 12-1392 0 0,5 5-272 0 0,6 5-45 0 0,11 31-53 0 0,1 0-1 0 0,1-1 1 0 0,-1 1 0 0 0,1-1-1 0 0,0 1 1 0 0,0-1 0 0 0,-1-13-1 0 0,-2-21 119 0 0,2 27-126 0 0,2 12-13 0 0,1 0 0 0 0,-1 0-1 0 0,1 1 1 0 0,-1-1 0 0 0,1 0-1 0 0,0 0 1 0 0,-1 0-1 0 0,1 0 1 0 0,0 0 0 0 0,0 0-1 0 0,0 0 1 0 0,1 1-1 0 0,-1-1 1 0 0,0 0 0 0 0,2-3-1 0 0,8-20 25 0 0,-9 20-14 0 0,1 0 0 0 0,-1 1 0 0 0,1 0 0 0 0,0-1 0 0 0,5-6 0 0 0,19-30 296 0 0,-13 26-98 0 0,16-17 432 0 0,30-10 724 0 0,-40 29-547 0 0,34-29-1 0 0,11-9-50 0 0,-14 12-499 0 0,43-29 100 0 0,-31 25-120 0 0,-38 25-189 0 0,2 2 0 0 0,-1 1 0 0 0,36-16 0 0 0,60-24-25 0 0,-98 46-16 0 0,78-26 119 0 0,-76 29-130 0 0,-1 2-1 0 0,1 0 0 0 0,1 2 1 0 0,35 0-1 0 0,-42 3 32 0 0,32 6 0 0 0,-31-4 10 0 0,31 1 0 0 0,-42-3-30 0 0,0 0 0 0 0,-1 0 0 0 0,13 3-1 0 0,-12-1-9 0 0,-1-2 0 0 0,1 1-1 0 0,12 0 1 0 0,53 7 95 0 0,-57-9-55 0 0,0-1 0 0 0,0 0 0 0 0,25-6 1 0 0,-33 6-47 0 0,0-1 0 0 0,1 1 0 0 0,0 1 0 0 0,15 0 0 0 0,-5 1 0 0 0,-12-1-4 0 0,0 1 0 0 0,0 0 0 0 0,0 0 0 0 0,0 0 0 0 0,12 6 0 0 0,-18-7 0 0 0,16 5 22 0 0,-1 1 0 0 0,-1 0 1 0 0,1 1-1 0 0,15 10 1 0 0,-26-13 6 0 0,-1 0 0 0 0,1 0 0 0 0,-1 1 1 0 0,0 0-1 0 0,-1 0 0 0 0,8 9 0 0 0,1 1 23 0 0,-10-11-27 0 0,1 0 1 0 0,-1 0-1 0 0,0 0 1 0 0,-1 1-1 0 0,1-1 0 0 0,-1 1 1 0 0,0 0-1 0 0,0-1 1 0 0,0 1-1 0 0,0 0 1 0 0,-1 0-1 0 0,0 0 1 0 0,1 7-1 0 0,3 28 184 0 0,-10 19-42 0 0,3-51-140 0 0,0 0-1 0 0,0-1 0 0 0,0 1 0 0 0,-7 11 1 0 0,-17 45 77 0 0,5-17-53 0 0,19-41-37 0 0,-1-1-1 0 0,0 1 1 0 0,0-1-1 0 0,-6 8 1 0 0,5-8 0 0 0,0 1 1 0 0,1-1 0 0 0,0 1 0 0 0,-4 8-1 0 0,2-4 7 0 0,0 0-1 0 0,0-1 0 0 0,-1 0 0 0 0,0 0 0 0 0,-12 12 0 0 0,-4 8 35 0 0,-15 22 41 0 0,-38 55 42 0 0,31-29-144 0 0,12-1 61 0 0,26-62-53 0 0,1 1 0 0 0,-4 25-1 0 0,5-25 17 0 0,1 0-1 0 0,-10 24 0 0 0,2 7-2 0 0,10-29-12 0 0,1-16-11 0 0,0 0 0 0 0,0 0-1 0 0,0 0 1 0 0,0 0 0 0 0,0 0 0 0 0,0 0-1 0 0,0 0 1 0 0,0 0 0 0 0,0 0 0 0 0,0 0-1 0 0,-1 0 1 0 0,1 0 0 0 0,0 0 0 0 0,-1 0-1 0 0,1-1 1 0 0,-1 1 0 0 0,0 2 0 0 0,-31-30-25041 0 0,22 17 22535 0 0,-1-3 552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94 856 0 0,'-4'3'14388'0'0,"23"-7"-13834"0"0,13-4 904 0 0,-3 9 401 0 0,15 4-135 0 0,106 22 3288 0 0,-75-12-4377 0 0,-72-14-585 0 0,1 0-1 0 0,0-1 1 0 0,0 1 0 0 0,0-1 0 0 0,-1 0 0 0 0,1 0 0 0 0,0 0 0 0 0,0-1-1 0 0,0 1 1 0 0,6-2 0 0 0,-7 0-29 0 0,0 0-1 0 0,0 0 0 0 0,0 0 1 0 0,0 0-1 0 0,-1 0 1 0 0,1 0-1 0 0,-1-1 0 0 0,1 1 1 0 0,-1-1-1 0 0,0 0 1 0 0,3-4-1 0 0,14-27-1056 0 0,-7 11-3136 0 0,-3 14 829 0 0,6-7-2024 0 0,-13 14 3182 0 0,-2 1 1821 0 0,1 1 0 0 0,-1-1 0 0 0,0 1 0 0 0,0-1-1 0 0,0 1 1 0 0,1-1 0 0 0,-1 1 0 0 0,0-1 0 0 0,0 1 0 0 0,0-1 0 0 0,0 1 0 0 0,0-1-1 0 0,0 1 1 0 0,0-1 0 0 0,0 0 0 0 0,0 1 0 0 0,-1-1 0 0 0,1 1 0 0 0,0-1 0 0 0,0 1-1 0 0,0-1 1 0 0,0 1 0 0 0,-1 0 0 0 0,1-2 0 0 0,-5 0-1477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1471 360 0 0,'10'1'3443'0'0,"-3"-2"-1247"0"0,3-11-1006 0 0,-1-18 690 0 0,-4 10-656 0 0,0-17-85 0 0,6-16 262 0 0,4-5-22 0 0,11-13-664 0 0,-23 64-642 0 0,-1 1 0 0 0,0 0 0 0 0,-1-1 1 0 0,1 0-1 0 0,0-9 0 0 0,8-17 42 0 0,-3 10-109 0 0,2-4 58 0 0,1-10-91 0 0,-10 35 29 0 0,1 1 1 0 0,-1-1-1 0 0,1 0 0 0 0,-1 1 0 0 0,1-1 0 0 0,0 1 1 0 0,-1 0-1 0 0,1-1 0 0 0,0 1 0 0 0,0-1 0 0 0,0 1 1 0 0,1-1-1 0 0,0 0-2 0 0,-1 1 1 0 0,0 0-1 0 0,0-1 1 0 0,0 1-1 0 0,-1 0 1 0 0,1-1-1 0 0,0 1 1 0 0,0-1-1 0 0,-1 1 1 0 0,1-1-1 0 0,-1 0 1 0 0,1-1-1 0 0,-1 1 8 0 0,1 0-1 0 0,-1-1 0 0 0,1 1 0 0 0,-1 0 1 0 0,1 0-1 0 0,0 0 0 0 0,0 1 0 0 0,0-1 0 0 0,0 0 1 0 0,3-3-1 0 0,-3 3-3 0 0,0 1 1 0 0,0-1-1 0 0,0 0 0 0 0,0 1 1 0 0,0-1-1 0 0,0 0 0 0 0,0 0 1 0 0,-1 1-1 0 0,1-1 0 0 0,0-3 1 0 0,9-28 77 0 0,-5 4-5 0 0,1-9-20 0 0,-6 36-59 0 0,0 0-1 0 0,1 0 1 0 0,-1 0 0 0 0,1 0-1 0 0,0 0 1 0 0,0 1 0 0 0,0-1 0 0 0,0 0-1 0 0,0 0 1 0 0,0 0 0 0 0,0 1 0 0 0,0-1-1 0 0,1 1 1 0 0,1-2 0 0 0,-1 1 1 0 0,-1 1-1 0 0,0-1 1 0 0,1 0 0 0 0,-1 1 0 0 0,0-1 0 0 0,0 0 0 0 0,0 0 0 0 0,0 0-1 0 0,0 0 1 0 0,0 1 0 0 0,0-1 0 0 0,-1-1 0 0 0,1 1 0 0 0,0-2-1 0 0,1 0 9 0 0,0 0 0 0 0,0 0 0 0 0,0 0 0 0 0,1 0 0 0 0,-1 1 0 0 0,1-1 0 0 0,5-3 0 0 0,-7 5-13 0 0,25-21-22 0 0,57-9 100 0 0,-79 30-54 0 0,-1 1 0 0 0,0 0-1 0 0,0 0 1 0 0,0 0 0 0 0,1 0-1 0 0,-1 1 1 0 0,0-1 0 0 0,7 1-1 0 0,-8 0 2 0 0,1-1 0 0 0,0 1 0 0 0,0 0 0 0 0,0-1 0 0 0,0 1 0 0 0,0-1 0 0 0,-1 0 0 0 0,5-2 0 0 0,-1 2 53 0 0,0 0 1 0 0,0 0-1 0 0,0 1 0 0 0,0-1 1 0 0,8 2-1 0 0,-8-1 22 0 0,-5-12 1680 0 0,-1-13-1351 0 0,4 12-452 0 0,-3 11 29 0 0,0-1-1 0 0,-1 1 1 0 0,1 0 0 0 0,-1 0-1 0 0,0 0 1 0 0,1 0 0 0 0,-1 0-1 0 0,0 0 1 0 0,0-1 0 0 0,-1 1-1 0 0,1-2 1 0 0,-1 2 0 0 0,1-1 1 0 0,0 1 0 0 0,0 0-1 0 0,0 0 1 0 0,0 0-1 0 0,0 0 1 0 0,0 0-1 0 0,1-1 1 0 0,-1 1-1 0 0,1 0 1 0 0,0-2-1 0 0,10-40-23 0 0,5-17-7 0 0,21-21-10 0 0,-6 24 204 0 0,-16 35 89 0 0,12-16 7 0 0,-8 20-121 0 0,-15 15-73 0 0,1 1-1 0 0,-1-1 0 0 0,-1 0 1 0 0,1 0-1 0 0,-1-1 0 0 0,1 1 0 0 0,3-8 1 0 0,-5 8 19 0 0,1 0 0 0 0,-1 0 0 0 0,1 1 0 0 0,0-1 0 0 0,0 1 0 0 0,1-1 1 0 0,4-2-1 0 0,16-20 512 0 0,7-6-6 0 0,-10 8 96 0 0,-20 22-664 0 0,1 0 0 0 0,-1 0 1 0 0,1 0-1 0 0,-1 0 0 0 0,1 0 0 0 0,0 1 1 0 0,0-1-1 0 0,0 0 0 0 0,0 1 1 0 0,3-2-1 0 0,9-8-9 0 0,-10 7 9 0 0,0 1 0 0 0,0-1-1 0 0,1 1 1 0 0,-1 0 0 0 0,0 1-1 0 0,9-4 1 0 0,1-2 21 0 0,-10 6-9 0 0,0 0-1 0 0,0 0 1 0 0,1 0-1 0 0,-1 1 1 0 0,0-1-1 0 0,1 1 1 0 0,-1 0-1 0 0,1 1 1 0 0,8-1-1 0 0,-12 1-24 0 0,4-1 83 0 0,1 1-1 0 0,-1 1 1 0 0,0-1 0 0 0,1 1 0 0 0,-1-1-1 0 0,0 1 1 0 0,0 1 0 0 0,0-1 0 0 0,10 5-1 0 0,-13-5-33 0 0,0 0 0 0 0,0-1 1 0 0,0 1-1 0 0,1-1 0 0 0,-1 0 0 0 0,0 1 0 0 0,0-1 0 0 0,4-1 0 0 0,-5 1-57 0 0,0 0-34 0 0,-2 27-21798 0 0,-3-21 19856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92 0 0,'0'1'5849'0'0,"0"3"-4690"0"0,0 17-841 0 0,1-16-120 0 0,0 1 0 0 0,0-1 0 0 0,0 0 0 0 0,1 0 0 0 0,0 0-1 0 0,0 0 1 0 0,0 0 0 0 0,0 0 0 0 0,1 0 0 0 0,0-1 0 0 0,4 6 0 0 0,4 7 665 0 0,-4-7-307 0 0,1 0 0 0 0,0-1 0 0 0,1 0 0 0 0,0 0-1 0 0,0 0 1 0 0,14 8 0 0 0,2 3-22 0 0,7-2-120 0 0,-12-9-319 0 0,-8-3 67 0 0,1 0-1 0 0,0-1 1 0 0,0-1-1 0 0,24 5 1 0 0,0 0 575 0 0,-19-4-93 0 0,-14-3-338 0 0,1 0 0 0 0,0-1 1 0 0,0 0-1 0 0,0 0 0 0 0,0 0 0 0 0,5 0 0 0 0,-2 1 245 0 0,9 1 537 0 0,-13-3-1414 0 0,-6-2-1181 0 0,-11-4-7466 0 0,-11 3 298 0 0,19 3 7147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24 728 0 0,'-5'-10'2923'0'0,"0"-3"-1197"0"0,5 13-1454 0 0,-4 1 2583 0 0,-3 1 791 0 0,7 11-2478 0 0,-2 7-647 0 0,-1 20-748 0 0,8-27-2309 0 0,0-3-1789 0 0,-4-4 72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12 352 0 0,'-2'6'2109'0'0,"-13"-1"6099"0"0,18-6-6957 0 0,7-4-932 0 0,0 2 0 0 0,0-1 0 0 0,1 1 0 0 0,0 1 0 0 0,-1 0 0 0 0,1 1 0 0 0,0 0 0 0 0,0 0-1 0 0,13 2 1 0 0,-21-1-275 0 0,1 1 0 0 0,0 0 0 0 0,-1 0-1 0 0,1 0 1 0 0,-1 1 0 0 0,0-1 0 0 0,1 1 0 0 0,-1 0-1 0 0,0 0 1 0 0,0 0 0 0 0,0 0 0 0 0,0 0-1 0 0,0 1 1 0 0,0-1 0 0 0,-1 1 0 0 0,1 0 0 0 0,-1 0-1 0 0,0 0 1 0 0,0 0 0 0 0,0 0 0 0 0,0 1-1 0 0,2 6 1 0 0,19 31 736 0 0,-15-27-232 0 0,-1-8-38 0 0,-1 0 403 0 0,-6-6-894 0 0,0 0 0 0 0,0 0 0 0 0,0 0 0 0 0,0 0 1 0 0,0 0-1 0 0,0 0 0 0 0,0 0 0 0 0,0 0 0 0 0,0 1 0 0 0,0-1 0 0 0,0 0 1 0 0,0 0-1 0 0,0 0 0 0 0,0 0 0 0 0,0 0 0 0 0,1 0 0 0 0,-1 0 1 0 0,0 0-1 0 0,0 0 0 0 0,0 0 0 0 0,0 0 0 0 0,0 0 0 0 0,-1 1 0 0 0,1-1 1 0 0,0 0-1 0 0,0 0 0 0 0,0 0 0 0 0,0 0 0 0 0,0 0 0 0 0,0 0 1 0 0,0 0-1 0 0,0 0 0 0 0,0 0 0 0 0,0 0 0 0 0,0 0 0 0 0,0 0 0 0 0,0 0 1 0 0,0 1-1 0 0,0-1 0 0 0,0 0 0 0 0,0 0 0 0 0,0 0 0 0 0,0 0 1 0 0,0 0-1 0 0,0 0 0 0 0,-1 0 0 0 0,1 0 0 0 0,0 0 0 0 0,0 0 1 0 0,0 0-1 0 0,0 0 0 0 0,0 0 0 0 0,0 0 0 0 0,0 0 0 0 0,0 0 0 0 0,0 0 1 0 0,0 0-1 0 0,0 0 0 0 0,0 0 0 0 0,-1 0 0 0 0,1 0 0 0 0,0 0 1 0 0,0 0-1 0 0,0 0 0 0 0,0 0 0 0 0,0 0 0 0 0,0 0 0 0 0,0 0 1 0 0,-1 0-487 0 0,-16-18-9294 0 0,-12-5 2009 0 0,23 17 6315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28 0 0,'3'3'8219'0'0,"-21"28"-4100"0"0,-21 71-1060 0 0,8-18-2435 0 0,21-54 238 0 0,-9 35 0 0 0,-3 13 1578 0 0,-1-6-446 0 0,18-53-1639 0 0,1-1-1 0 0,1 1 1 0 0,0-1 0 0 0,1 22-1 0 0,1-20-15 0 0,-1 0-1 0 0,-9 35 1 0 0,7-35-222 0 0,0-1 0 0 0,-1 37 0 0 0,-1 86 194 0 0,6 7 152 0 0,12-30-214 0 0,-12-109-220 0 0,1 0-1 0 0,1 0 1 0 0,2 11-1 0 0,-1-11 12 0 0,-1 0-1 0 0,-1 0 1 0 0,1 12-1 0 0,4 18-7 0 0,-6-39-29 0 0,0 1 0 0 0,0-1 0 0 0,0 0 1 0 0,1 1-1 0 0,-1-1 0 0 0,0 0 0 0 0,1 0 1 0 0,-1 1-1 0 0,1-1 0 0 0,0 0 0 0 0,-1 0 1 0 0,1 0-1 0 0,0 0 0 0 0,-1 0 0 0 0,1 0 1 0 0,0 0-1 0 0,0 0 0 0 0,0 0 0 0 0,2 1 0 0 0,8-16 17 0 0,0 0 0 0 0,15-26 0 0 0,-15 21-30 0 0,0 2-5 0 0,1 0 0 0 0,14-15 0 0 0,-20 27 17 0 0,-1 0 0 0 0,1 0 0 0 0,0 0 0 0 0,9-4 0 0 0,17-13 11 0 0,-10 4-5 0 0,0 1 0 0 0,2 1 0 0 0,38-20-1 0 0,-46 27-6 0 0,111-59 42 0 0,-48 26 15 0 0,-27 14-35 0 0,-12 7 29 0 0,58-19-1 0 0,-55 23 32 0 0,55-28-1 0 0,-56 23-31 0 0,1 3 0 0 0,1 1 1 0 0,60-15-1 0 0,169-37 243 0 0,-119 34-136 0 0,78-13 97 0 0,-5 4 66 0 0,152-9 174 0 0,-158 28-290 0 0,29 12-169 0 0,-29 28 60 0 0,-198-13-45 0 0,0 2-1 0 0,30 6 1 0 0,-34-5-31 0 0,11 1 86 0 0,49 17-1 0 0,-41-12-83 0 0,-31-9-21 0 0,0 1 0 0 0,0 0 0 0 0,0 0 0 0 0,10 5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1 244 676 0 0,'1'6'8601'0'0,"20"-6"-5887"0"0,-17 0-1804 0 0,17-7 835 0 0,8-5-889 0 0,3-2-661 0 0,-19 7-53 0 0,0 0 0 0 0,-1-1 0 0 0,-1-1 0 0 0,1 0 1 0 0,-1 0-1 0 0,-1-1 0 0 0,13-16 0 0 0,-18 22-40 0 0,-1 0 1 0 0,-1 0 0 0 0,1 0 0 0 0,-1-1-1 0 0,1 0 1 0 0,-1 0 0 0 0,0 0 0 0 0,-1 0-1 0 0,0 0 1 0 0,1 0 0 0 0,-2-1 0 0 0,1 1 0 0 0,1-9-1 0 0,8-41 1560 0 0,-16 59-2162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12 636 0 0,'2'5'1851'0'0,"1"2"3746"0"0,23-11-3239 0 0,-11 0-1374 0 0,0 1 0 0 0,0 0 0 0 0,1 1 1 0 0,16 0-1 0 0,17-1-497 0 0,-37 2-316 0 0,0 0 1 0 0,0 0-1 0 0,1 1 1 0 0,19 3 0 0 0,35 4 1654 0 0,-4 1 779 0 0,-45-5-1971 0 0,-1 1-1 0 0,0 1 0 0 0,0 1 0 0 0,0 0 1 0 0,-1 1-1 0 0,16 10 0 0 0,-3 2-417 0 0,-14-8-8 0 0,-1 1-1 0 0,19 21 0 0 0,-22-20-59 0 0,-2 0 0 0 0,17 29 0 0 0,-16-24-70 0 0,-8-15-59 0 0,0 0-1 0 0,-1 0 0 0 0,1 1 0 0 0,-1-1 0 0 0,0 0 0 0 0,0 1 0 0 0,0-1 0 0 0,0 5 0 0 0,4 30 246 0 0,-5-29-200 0 0,1-7-40 0 0,-1 0 0 0 0,0 0 0 0 0,0-1 1 0 0,0 1-1 0 0,0 0 0 0 0,0 0 0 0 0,-1 0 0 0 0,1 0 1 0 0,0 0-1 0 0,-1 0 0 0 0,0 0 0 0 0,1 0 1 0 0,-2 2-1 0 0,-9 20 196 0 0,-3 2-137 0 0,11-18-38 0 0,-1 0 1 0 0,-1-1-1 0 0,1 0 0 0 0,-9 10 0 0 0,-9 10 61 0 0,11-14-83 0 0,0 0 0 0 0,-17 16 1 0 0,22-23-26 0 0,1 0 0 0 0,0 1 0 0 0,0 0 0 0 0,-5 11 0 0 0,5-10 0 0 0,4-6-4 0 0,0 0 1 0 0,1-1 0 0 0,-1 1 0 0 0,0 0-1 0 0,1 0 1 0 0,-1-1 0 0 0,1 1 0 0 0,-1 0 0 0 0,1 0-1 0 0,0 0 1 0 0,0 0 0 0 0,0 3 0 0 0,5-2-7 0 0,1 0 0 0 0,-1 0 0 0 0,1 0 0 0 0,0 0 0 0 0,-1-1 0 0 0,9 2 0 0 0,59 24 64 0 0,-66-25-43 0 0,1 0 0 0 0,-1 1 0 0 0,0-1 0 0 0,0 1 0 0 0,8 7 0 0 0,12 6 61 0 0,-25-16-100 0 0,0 1 0 0 0,0-1 0 0 0,0 1 0 0 0,0-1 0 0 0,-1 1 0 0 0,1 0 0 0 0,-1 0 0 0 0,1 0 0 0 0,-1 0 0 0 0,0 0 0 0 0,1 0 0 0 0,-1 0 0 0 0,0 0 0 0 0,0 0 0 0 0,0 1 0 0 0,-1-1 0 0 0,1 0 0 0 0,0 5 0 0 0,-1-4-245 0 0,-1-1 0 0 0,1 0-1 0 0,0 1 1 0 0,-1-1 0 0 0,0 0-1 0 0,0 0 1 0 0,1 0 0 0 0,-1 0-1 0 0,-2 3 1 0 0,2-3-521 0 0,0 0 1 0 0,0 0-1 0 0,0 0 0 0 0,0-1 0 0 0,0 1 1 0 0,1 0-1 0 0,-1 0 0 0 0,1 0 1 0 0,-1 3-1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151 974 308 0 0,'0'0'4550'0'0,"-1"-3"-2103"0"0,-2-3-701 0 0,-5-1 2559 0 0,-4-13-2932 0 0,11 18-1129 0 0,-22-37 611 0 0,-6-19 1111 0 0,16 30 84 0 0,-1-3-59 0 0,-6-19-16 0 0,14 21-1092 0 0,6 25-788 0 0,-1 0 1 0 0,1-1-1 0 0,-1 1 1 0 0,-1 0-1 0 0,1-1 1 0 0,-4-6-1 0 0,4 6-38 0 0,0 0 0 0 0,-1 0 1 0 0,2-1-1 0 0,-1 1 0 0 0,0 0 0 0 0,1-8 1 0 0,-5-49 206 0 0,5 47-205 0 0,1 1-1 0 0,1-1 0 0 0,0 0 0 0 0,8-26 1 0 0,6-8 79 0 0,22-48 0 0 0,-14 59-69 0 0,-7 12-18 0 0,-9 16-31 0 0,-1 0 1 0 0,2 1-1 0 0,-1 0 0 0 0,1 0 1 0 0,15-11-1 0 0,-17 14-16 0 0,40-24 44 0 0,-41 26-35 0 0,0 1 0 0 0,0-1 1 0 0,0 1-1 0 0,0 0 0 0 0,0 0 1 0 0,1 1-1 0 0,8-3 0 0 0,21-9 71 0 0,4 1-13 0 0,-23 9-14 0 0,-5 1-12 0 0,-1 1 0 0 0,24-1 0 0 0,-24 3 7 0 0,1-1 0 0 0,22-5 0 0 0,-8 2 42 0 0,16 2 46 0 0,83-1 444 0 0,0 0-176 0 0,-52-3-241 0 0,6-3-102 0 0,-68 9-39 0 0,1-2 0 0 0,0 0 0 0 0,19-5 0 0 0,-19 3-14 0 0,-1 2 0 0 0,1-1 0 0 0,21 0 0 0 0,-26 2-9 0 0,0 1 0 0 0,0-1 0 0 0,13-4 0 0 0,-13 3 3 0 0,0 0 1 0 0,0 1-1 0 0,0-1 0 0 0,7 1 1 0 0,54-5-11 0 0,15 6 19 0 0,-78 0-11 0 0,0 0 0 0 0,0 0 0 0 0,0 0 0 0 0,-1 0 1 0 0,1 1-1 0 0,0 0 0 0 0,6 2 0 0 0,2 1-8 0 0,8 2 19 0 0,-1 5 65 0 0,-20-10-75 0 0,3 3 28 0 0,-2-3-20 0 0,0 0 1 0 0,0 0 0 0 0,-1 0 0 0 0,1 0-1 0 0,0 0 1 0 0,-1 0 0 0 0,1 0-1 0 0,-1 0 1 0 0,1 0 0 0 0,-1 0 0 0 0,0 0-1 0 0,1 3 1 0 0,4 14 138 0 0,-10 43-15 0 0,0-20-98 0 0,-1 1-38 0 0,6-32-1 0 0,0-7 0 0 0,-1 0 1 0 0,1 0-1 0 0,0 0 0 0 0,0 0 1 0 0,0 0-1 0 0,1 0 0 0 0,-1 0 1 0 0,1-1-1 0 0,-1 1 0 0 0,1 0 0 0 0,2 4 1 0 0,4 20 11 0 0,9-2-28 0 0,-15-22 17 0 0,1 0 0 0 0,-1 0 0 0 0,1 0 0 0 0,0 0 0 0 0,0 0 0 0 0,0 0 0 0 0,1-1 1 0 0,-1 1-1 0 0,1-1 0 0 0,-1 0 0 0 0,6 4 0 0 0,33 32 109 0 0,-4-11-25 0 0,31 19 138 0 0,-1 4 18 0 0,-58-43-194 0 0,-1-1-1 0 0,0 2 1 0 0,12 14-1 0 0,-19-21-36 0 0,47 55 219 0 0,4 23-65 0 0,-47-72-148 0 0,0 0 0 0 0,-1 1 0 0 0,0 0 0 0 0,0-1 0 0 0,3 12 0 0 0,1 1 8 0 0,32 89 118 0 0,-37-101-246 0 0,-1 0 1 0 0,0 0-1 0 0,0 1 0 0 0,-1-1 0 0 0,0 1 0 0 0,0 8 0 0 0,-2-16-104 0 0,1 0-1 0 0,0-1 0 0 0,-1 1 1 0 0,1 0-1 0 0,-1-1 0 0 0,1 1 1 0 0,-1 0-1 0 0,1-1 0 0 0,-1 1 1 0 0,1-1-1 0 0,-1 1 0 0 0,1-1 1 0 0,-1 1-1 0 0,0-1 0 0 0,1 1 1 0 0,-1-1-1 0 0,0 0 0 0 0,1 1 0 0 0,-1-1 1 0 0,0 0-1 0 0,0 0 0 0 0,1 0 1 0 0,-1 1-1 0 0,0-1 0 0 0,0 0 1 0 0,1 0-1 0 0,-1 0 0 0 0,0 0 1 0 0,0 0-1 0 0,0 0 0 0 0,1 0 1 0 0,-1-1-1 0 0,-1 1 0 0 0,-27-5-8508 0 0,-18-20-1176 0 0,29 15 7607 0 0,-6-2 378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32 120 0 0,'-6'-4'1963'0'0,"4"2"-1439"0"0,-1-1-1 0 0,0 1 1 0 0,1-1 0 0 0,0 0 0 0 0,-1 0 0 0 0,-1-4 0 0 0,4 3 2982 0 0,21 22 1009 0 0,-7-2-3430 0 0,3 15-355 0 0,6 15 92 0 0,15 30 668 0 0,-24-48-2097 0 0,-12-15-5072 0 0,-3-14 4806 0 0,-1 1 0 0 0,1-1 0 0 0,0 0 0 0 0,0 0 0 0 0,-1 1 0 0 0,1-1 0 0 0,0 0 0 0 0,0 0 0 0 0,0 0 0 0 0,-2-2 1 0 0,2-1-446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4 776 0 0,'3'-1'93'0'0,"0"0"1923"0"0,2 0 2235 0 0,-5 23 468 0 0,1-18-4225 0 0,0 0-207 0 0,0 0-1 0 0,0 1 1 0 0,0-1-1 0 0,-1 0 1 0 0,1 1-1 0 0,-1 5 0 0 0,3 21 574 0 0,3 8-387 0 0,-3-24-350 0 0,0 1 1 0 0,-1 0 0 0 0,1 19-1 0 0,7 31 1124 0 0,1-3 663 0 0,-7-32-821 0 0,12 17 332 0 0,-9-31-986 0 0,12 18 608 0 0,-18-31-919 0 0,1 0 0 0 0,0 1 0 0 0,1-1 0 0 0,-1 0 0 0 0,1 0 0 0 0,-1-1 1 0 0,1 1-1 0 0,0-1 0 0 0,1 1 0 0 0,-1-1 0 0 0,1 0 0 0 0,4 4 0 0 0,5 1 103 0 0,-1-1 0 0 0,23 9 0 0 0,6 4 82 0 0,-38-19-277 0 0,-1 0 0 0 0,1 1-1 0 0,-1-1 1 0 0,1 0 0 0 0,0-1-1 0 0,0 1 1 0 0,-1 0 0 0 0,1-1 0 0 0,4 1-1 0 0,-3-2-547 0 0,-18-1-9936 0 0,4 1 7463 0 0,-31-12-5954 0 0,30 9 7518 0 0,-5-2-248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2 336 0 0,'0'-2'4396'0'0,"-5"7"-1440"0"0,10 19-991 0 0,-4-20-1783 0 0,0 1 1 0 0,0-1-1 0 0,0 1 0 0 0,1-1 0 0 0,0 1 1 0 0,2 4-1 0 0,0 2 2584 0 0,23-26-1966 0 0,-22 11-680 0 0,-1 1 0 0 0,1-1 0 0 0,0 1 0 0 0,0 0 0 0 0,1 1-1 0 0,-1-1 1 0 0,1 1 0 0 0,-1 0 0 0 0,1 1 0 0 0,0-1 0 0 0,11 0 0 0 0,11-5 736 0 0,-22 6-401 0 0,1 0 0 0 0,-1 1 0 0 0,0-1 0 0 0,12 2 0 0 0,16-2 1345 0 0,-3-2-73 0 0,17 4 71 0 0,-11 1-972 0 0,-29-2-740 0 0,0 1 1 0 0,-1 0-1 0 0,1 1 1 0 0,9 3 0 0 0,-10-3-33 0 0,1 0-1 0 0,-1-1 1 0 0,0 1 0 0 0,10-1 0 0 0,23 11 266 0 0,-27-8 238 0 0,-10-3-3098 0 0,-35-14-19300 0 0,18 9 20116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99 312 0 0,'0'9'12843'0'0,"4"-14"-11373"0"0,12-6-439 0 0,12-2 345 0 0,59-18 5357 0 0,-58 21-5929 0 0,0 2 0 0 0,48-7 0 0 0,-61 13-719 0 0,119-8 791 0 0,-115 8-540 0 0,-7 1-3412 0 0,-45 7-19986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4 232 0 0,'-2'-4'8068'0'0,"-3"14"-4062"0"0,2-4-2734 0 0,3-4-1582 0 0,-6 45 2145 0 0,-4-6-1245 0 0,11-19-527 0 0,-1-15 12 0 0,1-1-1 0 0,-1 1 0 0 0,0-1 0 0 0,-1 1 0 0 0,1-1 1 0 0,-1 1-1 0 0,-3 10 0 0 0,2-10 41 0 0,0 0 0 0 0,1 0-1 0 0,0 0 1 0 0,1 0 0 0 0,0 13 0 0 0,0-19-102 0 0,-1 3 68 0 0,1 1 0 0 0,-1-1 0 0 0,0 1 1 0 0,0-1-1 0 0,0 0 0 0 0,-2 5 1 0 0,1-5 55 0 0,1 0 0 0 0,-1 0 0 0 0,1 0-1 0 0,0 0 1 0 0,0 8 0 0 0,-4 15 234 0 0,0 2 4 0 0,-1 47 1807 0 0,1-30-1390 0 0,5 46 263 0 0,1-87-967 0 0,0 0 0 0 0,0-1-1 0 0,1 1 1 0 0,0 0 0 0 0,0-1-1 0 0,0 0 1 0 0,0 1 0 0 0,5 5-1 0 0,5 13 486 0 0,-8-16-422 0 0,-1 0 1 0 0,1 0-1 0 0,0-1 1 0 0,10 12-1 0 0,-9-13-102 0 0,-1-1-1 0 0,1 1 1 0 0,0-1-1 0 0,0 0 1 0 0,0 0 0 0 0,0-1-1 0 0,1 1 1 0 0,0-1-1 0 0,-1 0 1 0 0,13 3-1 0 0,-8-4 25 0 0,-1 0 0 0 0,0-1-1 0 0,1-1 1 0 0,-1 0 0 0 0,1 0-1 0 0,10-2 1 0 0,19 0 155 0 0,-30 0-54 0 0,-6 1-418 0 0,-5 1-1288 0 0,-20-9-15784 0 0,12-3 12212 0 0,5 4 3223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0 286 644 0 0,'1'-1'6251'0'0,"-1"-1"-4650"0"0,1-1 236 0 0,1-3-99 0 0,-1 4-1355 0 0,16-9 1942 0 0,7-10-1489 0 0,-11 9-604 0 0,8-5 159 0 0,-16 14 125 0 0,0 0 0 0 0,0-1 0 0 0,-1 0 0 0 0,1 0 0 0 0,-1 0 0 0 0,7-10 0 0 0,-8 9-285 0 0,-1 0 0 0 0,-1 0 0 0 0,1 0 0 0 0,-1 0 0 0 0,1 0 0 0 0,-1 0 0 0 0,-1 0 0 0 0,1-1 1 0 0,-1 1-1 0 0,0 0 0 0 0,-1-9 0 0 0,0 2-218 0 0,-1 0 0 0 0,0 0 1 0 0,-8-22-1 0 0,5 24-145 0 0,-1-13-3082 0 0,5 21 3348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6 773 592 0 0,'-6'28'10922'0'0,"8"-24"-9468"0"0,1-3-1281 0 0,-2-5 1272 0 0,0 2-1168 0 0,0-1 0 0 0,1 1 0 0 0,0-1 0 0 0,-1 1 0 0 0,1-1 0 0 0,0 1 0 0 0,0 0 0 0 0,3-2 0 0 0,0 0 277 0 0,-1 0 0 0 0,-1-1 0 0 0,1 1 1 0 0,4-8-1 0 0,23-26 2429 0 0,-10 8-1281 0 0,4-10-832 0 0,-11 22-567 0 0,-2-1 0 0 0,14-29 0 0 0,-11 0 81 0 0,-4 11-219 0 0,-6 5-75 0 0,0-4-61 0 0,-3 26 1 0 0,0 0-1 0 0,-1 0 1 0 0,0 0-1 0 0,-1-16 1 0 0,0 19-24 0 0,0-133 352 0 0,-5 93-258 0 0,0 14-72 0 0,0 4-20 0 0,5-35-11 0 0,0 61-1630 0 0,3-3 3671 0 0,-1 1-773 0 0,-1 1-4117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2227 256 0 0,'0'5'15913'0'0,"0"-41"-9210"0"0,-1 1-4178 0 0,-1-36-1699 0 0,-4 0-190 0 0,0-15-144 0 0,5 67-353 0 0,-2 0 1 0 0,0 0 0 0 0,-9-32 0 0 0,1 9 8 0 0,-29-151 229 0 0,3 47-89 0 0,10 45-113 0 0,0 5 102 0 0,-10-3 11 0 0,20 57-162 0 0,-2-8-61 0 0,15 36-25 0 0,-1 1 0 0 0,-8-15 0 0 0,7 15-12 0 0,1 1-1 0 0,-8-26 0 0 0,9 25 10 0 0,-1 0 1 0 0,0 0-1 0 0,-10-17 0 0 0,11 23-23 0 0,-9-19 32 0 0,1 4-20 0 0,1 0 1 0 0,1-1-1 0 0,-8-28 1 0 0,0 5-59 0 0,-12-34 23 0 0,-13-48-43 0 0,1 12 77 0 0,40 110-23 0 0,-1-1 1 0 0,0 1-1 0 0,0-1 1 0 0,-5-7-1 0 0,-10-23-7 0 0,13 22 2 0 0,-1 0 1 0 0,-12-21-1 0 0,-1-2 4 0 0,-48-87-117 0 0,58 108-1414 0 0,1 3-2582 0 0,1 3-2418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907 80 172 0 0,'6'10'7666'0'0,"0"-6"-2869"0"0,3 0-2087 0 0,111 28 8160 0 0,-97-23-10290 0 0,0 0 0 0 0,39 24-1 0 0,-61-32-558 0 0,57 37 594 0 0,-53-34-566 0 0,-1 0 0 0 0,1 0 0 0 0,0 0 0 0 0,-1 0 0 0 0,7 9 0 0 0,-4-5 30 0 0,-5-4-55 0 0,0-1 1 0 0,0 1-1 0 0,0-1 1 0 0,-1 1-1 0 0,1 0 1 0 0,1 7-1 0 0,3 6 36 0 0,0 15 8 0 0,-5-26-55 0 0,0-1-1 0 0,-1 0 1 0 0,1 1 0 0 0,-1-1 0 0 0,0 1-1 0 0,0-1 1 0 0,-1 8 0 0 0,-1 7 54 0 0,2 45 81 0 0,-5-16-46 0 0,0 1-61 0 0,0-15 88 0 0,4-31-118 0 0,1-1-1 0 0,-1 0 0 0 0,0 0 0 0 0,0 0 0 0 0,0 0 0 0 0,0 0 1 0 0,0 0-1 0 0,-3 3 0 0 0,3-3-2 0 0,-1 0 1 0 0,1-1-1 0 0,0 1 1 0 0,0 0-1 0 0,0 0 0 0 0,0 0 1 0 0,0 1-1 0 0,0 2 1 0 0,-1 0 0 0 0,1 0 0 0 0,-1 0 0 0 0,-1 0-1 0 0,1 0 1 0 0,-1-1 0 0 0,0 1 0 0 0,-4 4 0 0 0,5-5-5 0 0,-12 21 32 0 0,10-18-34 0 0,-1 0 0 0 0,1 0 1 0 0,-11 12-1 0 0,3 1 50 0 0,-28 32-28 0 0,28-38-13 0 0,7-9-11 0 0,0-1 0 0 0,0 1 0 0 0,0-1 1 0 0,-1 1-1 0 0,0-1 0 0 0,-8 5 0 0 0,-49 31-4 0 0,47-33-7 0 0,-2-2 0 0 0,1 0 0 0 0,-1-1 1 0 0,1-1-1 0 0,-32 4 0 0 0,8-1 11 0 0,18-4-8 0 0,-1-1 1 0 0,-29-1-1 0 0,24-1-11 0 0,-1-2 0 0 0,0-1 0 0 0,1-1-1 0 0,-35-10 1 0 0,-51-15-29 0 0,69 20 40 0 0,-38-4-96 0 0,74 10 87 0 0,-1 0 1 0 0,1-1-1 0 0,0 0 1 0 0,0-1-1 0 0,-9-6 1 0 0,6 4 3 0 0,-29-28-19 0 0,11 5 0 0 0,0-5 48 0 0,14 15-8 0 0,12 13-7 0 0,-1 1 1 0 0,1-1 0 0 0,0 0-1 0 0,-5-10 1 0 0,5 7-9 0 0,-1 1 0 0 0,0 0 0 0 0,-12-13 0 0 0,9 1 9 0 0,3 4 0 0 0,4 13-4 0 0,0 0 0 0 0,0 0 0 0 0,1-1 0 0 0,0 1 0 0 0,0-1 1 0 0,0 1-1 0 0,0-1 0 0 0,0-8 0 0 0,-4-28-6 0 0,5 33 8 0 0,0 5 1 0 0,0 0 0 0 0,-1 0 0 0 0,2 0 0 0 0,-1 0 0 0 0,0 0-1 0 0,0 0 1 0 0,1 0 0 0 0,0 1 0 0 0,2-7 0 0 0,2-15-5 0 0,3 2-1 0 0,-7 19 5 0 0,-1 0-1 0 0,1 0 1 0 0,0 0-1 0 0,1 0 1 0 0,-1 0-1 0 0,0 0 0 0 0,1 0 1 0 0,2-3-1 0 0,-1 2 3 0 0,0-1-1 0 0,0 1 0 0 0,-1-1 0 0 0,0 1 0 0 0,0-1 0 0 0,0 0 0 0 0,1-6 1 0 0,-1 5-2 0 0,0 0 0 0 0,0 0 0 0 0,0 0 0 0 0,1 1 0 0 0,3-6 0 0 0,2-9 6 0 0,-7 18-5 0 0,-1-1 1 0 0,1 1-1 0 0,0 0 0 0 0,-1 0 1 0 0,1 0-1 0 0,0 0 0 0 0,0 0 0 0 0,1 0 1 0 0,-1 0-1 0 0,3-3 0 0 0,-2 3 7 0 0,0-1 0 0 0,1 1-1 0 0,-1-1 1 0 0,-1 0 0 0 0,1 0 0 0 0,0 0-1 0 0,2-6 1 0 0,8-13-2 0 0,-8 13 2 0 0,-4 8-7 0 0,0 0 0 0 0,0 1 0 0 0,0-1 0 0 0,0 0 0 0 0,1 0 1 0 0,-1 0-1 0 0,0 0 0 0 0,1 0 0 0 0,-1 0 0 0 0,1 0 0 0 0,-1 0 0 0 0,1 1 0 0 0,0-1 0 0 0,1-1 0 0 0,1-3 0 0 0,-1 1 0 0 0,1-1 0 0 0,0 0 0 0 0,-1 0 0 0 0,0 0 0 0 0,0 0-1 0 0,-1 0 1 0 0,2-9 0 0 0,-3 13 1 0 0,0 0-1 0 0,1 0 0 0 0,-1 0 0 0 0,0 0 0 0 0,1 0 0 0 0,-1 0 1 0 0,0 0-1 0 0,1 0 0 0 0,-1 0 0 0 0,1 0 0 0 0,-1 0 1 0 0,1 0-1 0 0,1-1 0 0 0,-1 1 1 0 0,0 0 1 0 0,0 0-1 0 0,0-1 1 0 0,-1 1-1 0 0,1 0 1 0 0,0-1-1 0 0,-1 1 1 0 0,1-1-1 0 0,-1 1 1 0 0,1-1-1 0 0,-1 1 1 0 0,0-1-1 0 0,1 1 1 0 0,-1-3-1 0 0,9-8 23 0 0,-8 10-26 0 0,-2-22 43 0 0,0 23-42 0 0,0 0 1 0 0,1 0-1 0 0,-1 0 0 0 0,0 0 1 0 0,0 0-1 0 0,0 0 1 0 0,1-1-1 0 0,-1 1 1 0 0,1 0-1 0 0,-1 0 0 0 0,1-1 1 0 0,-1 1-1 0 0,1-1 1 0 0,-1-1-1 0 0,-4-13-3 0 0,-5-8-5 0 0,9 20 2 0 0,0 1 0 0 0,-1-1 0 0 0,1 0 0 0 0,-1 1 0 0 0,1-1-1 0 0,-6-5 1 0 0,-8-17 10 0 0,11 22 2012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21 290 336 0 0,'0'0'945'0'0,"-5"2"747"0"0,-10 5 8208 0 0,45-13-7261 0 0,-26 4-2507 0 0,0 1 1 0 0,0 0-1 0 0,-1 0 0 0 0,1 1 1 0 0,0-1-1 0 0,0 1 1 0 0,0-1-1 0 0,0 1 0 0 0,0 1 1 0 0,4-1-1 0 0,3 3 1566 0 0,-1-1 0 0 0,21 2 0 0 0,51-5 2191 0 0,-28-1-3358 0 0,54-1 410 0 0,-25-6-305 0 0,-69 8-508 0 0,0-1-1 0 0,-1 0 1 0 0,0-1-1 0 0,18-5 0 0 0,-16 3-34 0 0,4-1 64 0 0,0 0 1 0 0,-1-1 0 0 0,25-14-1 0 0,20-3 179 0 0,-48 16-229 0 0,0 0-1 0 0,26-9 1 0 0,-36 16-105 0 0,0 0 0 0 0,0-1 1 0 0,0 0-1 0 0,-1 0 0 0 0,10-6 0 0 0,7-2 0 0 0,11-6 73 0 0,-27 12-52 0 0,0 1 1 0 0,1 0 0 0 0,-1 0 0 0 0,10-3-1 0 0,-11 4 1 0 0,1 0 0 0 0,-1 0-1 0 0,1 0 1 0 0,-1 0 0 0 0,0-1 0 0 0,5-4-1 0 0,13-8 78 0 0,-13 10-87 0 0,-3 2-9 0 0,1 0 0 0 0,-1-1 1 0 0,0 0-1 0 0,0-1 0 0 0,7-6 0 0 0,11-3 47 0 0,-21 12-268 0 0,11-7 401 0 0,-9 2-4362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15 864 0 0,'2'0'6340'0'0,"8"-1"-1000"0"0,-3 0-4436 0 0,-1-2-712 0 0,-1 1 1 0 0,1 0-1 0 0,-1 1 1 0 0,1-1-1 0 0,-1 1 1 0 0,1 0 0 0 0,0 1-1 0 0,-1-1 1 0 0,1 1-1 0 0,0 0 1 0 0,8 2-1 0 0,-10-2-76 0 0,0 1 0 0 0,0 0 0 0 0,0 0-1 0 0,0 0 1 0 0,-1 0 0 0 0,1 1 0 0 0,0-1 0 0 0,-1 1-1 0 0,7 4 1 0 0,-8-4 34 0 0,0-1-1 0 0,-1 1 0 0 0,1-1 1 0 0,-1 1-1 0 0,1 0 1 0 0,-1-1-1 0 0,0 1 0 0 0,0 0 1 0 0,1 0-1 0 0,-1 0 1 0 0,1 3-1 0 0,27 44 2580 0 0,-22-32-1872 0 0,-5-14-612 0 0,-1 1 0 0 0,1 0 0 0 0,-1 0-1 0 0,0-1 1 0 0,0 1 0 0 0,0 0 0 0 0,-1 0-1 0 0,0 0 1 0 0,1 4 0 0 0,-2-2-7 0 0,1 1 1 0 0,-1-1-1 0 0,0 0 1 0 0,0 0 0 0 0,-3 7-1 0 0,-1 0 118 0 0,0 0 0 0 0,-15 23 0 0 0,-9-1 77 0 0,24-26-385 0 0,5-7-40 0 0,-1-1 0 0 0,1 0 0 0 0,-1 0 0 0 0,1 1 0 0 0,-1-1 0 0 0,0 0 0 0 0,0 0 0 0 0,0 0 0 0 0,1 0 0 0 0,-1 0 0 0 0,0 0 0 0 0,-2 1 0 0 0,2-1 6 0 0,0 0 0 0 0,0 1 1 0 0,0-1-1 0 0,0 0 0 0 0,0 0 1 0 0,0 1-1 0 0,0-1 0 0 0,1 0 1 0 0,-1 1-1 0 0,0-1 0 0 0,0 3 1 0 0,-9 8 17 0 0,7-8 2469 0 0,2-1-4017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1 188 0 0,'2'4'6094'0'0,"1"1"-3377"0"0,3 5 3088 0 0,9 12-4139 0 0,21 15 1406 0 0,-31-29-2157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140 296 112 0 0,'-6'-5'205'0'0,"1"0"0"0"0,-1 0 1 0 0,1 0-1 0 0,-6-8 0 0 0,4 5-56 0 0,-20-28 1465 0 0,26 35-1548 0 0,-1-1 0 0 0,1 0-1 0 0,0 1 1 0 0,0-1 0 0 0,0 0 0 0 0,0 0 0 0 0,0 0 0 0 0,1 0-1 0 0,-1 0 1 0 0,1 0 0 0 0,-1-4 0 0 0,-10-18 832 0 0,-9 13-134 0 0,11 8-334 0 0,-12-6 6788 0 0,21 6-5159 0 0,7-3-1890 0 0,-1 0 226 0 0,-4 5-309 0 0,1 0-1 0 0,-1-1 1 0 0,1 1-1 0 0,-1 0 1 0 0,1 0-1 0 0,-1 0 1 0 0,1 0-1 0 0,0 1 1 0 0,0-1-1 0 0,-1 1 1 0 0,1 0-1 0 0,5 0 1 0 0,-5-1 442 0 0,1 1-1 0 0,0 0 1 0 0,0-1 0 0 0,-1 0-1 0 0,1 0 1 0 0,4-2 0 0 0,21-8 2859 0 0,-25 10-3185 0 0,0 0 1 0 0,0-1-1 0 0,-1 1 0 0 0,1-1 0 0 0,0 0 1 0 0,-1 0-1 0 0,1 0 0 0 0,-1 0 0 0 0,1-1 0 0 0,3-3 1 0 0,-1 0 28 0 0,1 0-1 0 0,-1 0 1 0 0,15-8 0 0 0,11-15 203 0 0,-32 28-424 0 0,11-10 71 0 0,-9 10-78 0 0,6-3 83 0 0,-8 4-85 0 0,0 0-1 0 0,0 0 0 0 0,0 0 1 0 0,0 0-1 0 0,0 0 1 0 0,1 0-1 0 0,-1-1 0 0 0,0 1 1 0 0,0 0-1 0 0,0 0 0 0 0,0 0 1 0 0,0 0-1 0 0,1 0 1 0 0,-1 0-1 0 0,0 0 0 0 0,0 0 1 0 0,0 0-1 0 0,0 0 0 0 0,0 0 1 0 0,0 0-1 0 0,1 0 1 0 0,-1 0-1 0 0,0 0 0 0 0,0 0 1 0 0,0 0-1 0 0,0 0 1 0 0,0 0-1 0 0,1 1 0 0 0,-1-1 1 0 0,0 0-1 0 0,0 0 0 0 0,0 0 1 0 0,0 0-1 0 0,0 0 1 0 0,0 0-1 0 0,0 0 0 0 0,1 0 1 0 0,-1 0-1 0 0,0 1 0 0 0,0-1 1 0 0,0 0-1 0 0,0 0 1 0 0,0 0-1 0 0,0 0 0 0 0,0 0 1 0 0,0 0-1 0 0,0 1 0 0 0,0-1 1 0 0,0 0-1 0 0,0 0 1 0 0,15 14 38 0 0,-13-13-30 0 0,0 1 0 0 0,0-1 0 0 0,0 1 1 0 0,0 0-1 0 0,0 0 0 0 0,0 0 0 0 0,-1 0 0 0 0,1 0 1 0 0,-1 0-1 0 0,3 5 0 0 0,-3-5-8 0 0,-1 0 0 0 0,1 0 0 0 0,1-1 0 0 0,-1 1 1 0 0,0-1-1 0 0,0 1 0 0 0,0-1 0 0 0,1 1 0 0 0,-1-1 0 0 0,2 2 0 0 0,8 4 98 0 0,-21-7-2520 0 0,-36-13-18962 0 0,41 10 19287 0 0,4 0 410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1 680 0 0,'-2'2'12574'0'0,"6"10"-10365"0"0,1 5-2296 0 0,-2-10 396 0 0,9 12-108 0 0,-10-15-53 0 0,0-1 0 0 0,0 0 0 0 0,0 1 1 0 0,0-1-1 0 0,0 0 0 0 0,0 0 0 0 0,1 0 0 0 0,0-1 1 0 0,-1 1-1 0 0,1 0 0 0 0,0-1 0 0 0,0 0 0 0 0,1 0 0 0 0,-1 0 1 0 0,0 0-1 0 0,7 2 0 0 0,3 0 1026 0 0,0-2 0 0 0,1 0-1 0 0,17 1 1 0 0,-7-2-2589 0 0,2-1-3796 0 0,-24 0 4295 0 0,1 1-1 0 0,0-1 0 0 0,0 1 1 0 0,0 0-1 0 0,-1 0 0 0 0,1 0 1 0 0,0 0-1 0 0,2 1 0 0 0,9 5-4376 0 0,-4-4 3554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3 728 0 0,'0'-3'13042'0'0,"15"4"-11911"0"0,8 3-502 0 0,13-4 506 0 0,-25 0-414 0 0,0 0-1 0 0,0 1 1 0 0,11 2 0 0 0,0 3 1472 0 0,37 16 0 0 0,-15-6-1243 0 0,-31-10-1101 0 0,0-1 0 0 0,-1 1 0 0 0,1 1 1 0 0,20 16-1 0 0,-22-15-3122 0 0,-1 1-1 0 0,15 15 1 0 0,-23-22 2197 0 0,0 0 1 0 0,0 0-1 0 0,-1 0 0 0 0,1 1 0 0 0,-1-1 1 0 0,1 1-1 0 0,-1-1 0 0 0,0 1 0 0 0,0-1 1 0 0,1 4-1 0 0,-2-3-845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 0 0,'5'6'6899'0'0,"-2"-6"-6315"0"0,1 0 0 0 0,-1 0-1 0 0,0 1 1 0 0,0 0 0 0 0,1-1 0 0 0,4 3-1 0 0,31 19 2424 0 0,-17-8-2107 0 0,-13-8-773 0 0,0 1-1 0 0,0 0 1 0 0,0 1 0 0 0,-1-1-1 0 0,11 15 1 0 0,-13-15-80 0 0,11 10 123 0 0,11 13 355 0 0,-14-11-211 0 0,-10-15-340 0 0,0 1 0 0 0,0-1-1 0 0,-1 1 1 0 0,1 0 0 0 0,-1-1-1 0 0,-1 2 1 0 0,1-1 0 0 0,-1 0-1 0 0,1 0 1 0 0,-2 1 0 0 0,1 0-1 0 0,1 9 1 0 0,-2-10-1380 0 0,0 0 0 0 0,0 0 0 0 0,1 0 0 0 0,-1 0 0 0 0,1 0 0 0 0,4 7 0 0 0,2 8-3561 0 0,-4-12 3550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0 540 0 0,'2'2'3609'0'0,"4"2"-595"0"0,1 0-1644 0 0,-1 1 679 0 0,-3-1-1355 0 0,0 0 0 0 0,0 0 0 0 0,1-1 1 0 0,0 1-1 0 0,6 4 0 0 0,19 13 65 0 0,-25-17-667 0 0,1 0 1 0 0,0 0 0 0 0,0-1-1 0 0,0 1 1 0 0,0-1 0 0 0,1 0-1 0 0,7 2 1 0 0,-4-3 189 0 0,1-1 1 0 0,-1 0-1 0 0,1 0 1 0 0,12-2-1 0 0,-5 1-1155 0 0,-14-1 1531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1 114 548 0 0,'6'8'8291'0'0,"7"-13"-1721"0"0,5-1-4975 0 0,-9 6-666 0 0,0-1 0 0 0,-1 0 1 0 0,1-1-1 0 0,-1 0 1 0 0,1 0-1 0 0,14-7 1 0 0,47-26 1663 0 0,35-19-2647 0 0,-103 54-532 0 0,-1-1 1 0 0,1 0-1 0 0,-1 1 0 0 0,1 0 0 0 0,0-1 1 0 0,-1 1-1 0 0,1 0 0 0 0,0 0 1 0 0,-1-1-1 0 0,1 1 0 0 0,0 1 1 0 0,-1-1-1 0 0,1 0 0 0 0,2 1 0 0 0,-2-1-1143 0 0,1 1 0 0 0,-1-1 0 0 0,1 0 0 0 0,-1 0 0 0 0,0 0 0 0 0,1 0 0 0 0,-1-1 0 0 0,3 0 0 0 0,1-1 71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1888 688 0 0,'-3'-3'1853'0'0,"2"-7"2454"0"0,1 4-1941 0 0,1 3-1642 0 0,7-16 1999 0 0,-2-16-853 0 0,0-3-1165 0 0,22-68-219 0 0,-16 67-318 0 0,4-22 932 0 0,-11 42-798 0 0,3-18 116 0 0,-1 2-149 0 0,7-26 709 0 0,-10 40-188 0 0,-1 0-1 0 0,1-31 1 0 0,-1 18-453 0 0,8-17-250 0 0,-4 25 158 0 0,0-19 191 0 0,-7 36-405 0 0,2-1 1 0 0,-1 0-1 0 0,1 1 0 0 0,1 0 1 0 0,-1-1-1 0 0,2 1 0 0 0,6-13 0 0 0,7-15-61 0 0,2-1 25 0 0,-15 31 21 0 0,13-23 12 0 0,7-15-8 0 0,-17 32-28 0 0,0 1 0 0 0,1 1 0 0 0,13-16 0 0 0,3-5 25 0 0,42-45 165 0 0,-41 49-133 0 0,-8 9-27 0 0,24-20-1 0 0,-32 32-23 0 0,13-12-9 0 0,0 1 1 0 0,37-22-1 0 0,157-89 742 0 0,-113 69 256 0 0,-1 0-630 0 0,117-66 435 0 0,-204 119-778 0 0,-1 1-1 0 0,1 0 0 0 0,1 1 0 0 0,17-4 0 0 0,16-5 42 0 0,-40 11-11 0 0,77-24 68 0 0,-29 12-101 0 0,27 0 184 0 0,-28 5-38 0 0,49-6 23 0 0,-34 12-148 0 0,-45 3-4 0 0,41-7 0 0 0,-39 3-15 0 0,16-1 39 0 0,19-3-17 0 0,-21 4-7 0 0,158-22 21 0 0,-148 23-69 0 0,29 3 44 0 0,-59 1-6 0 0,47 0 41 0 0,78 10-1 0 0,-43-2-58 0 0,-46-2 11 0 0,-36-5-1 0 0,-1 1 0 0 0,37 8-1 0 0,32 10 24 0 0,-36-9-11 0 0,-19-2-8 0 0,1 1-5 0 0,17 9 10 0 0,2 0 10 0 0,2 1 10 0 0,-48-17-28 0 0,2 1-2 0 0,0 0 0 0 0,0 1-1 0 0,0 0 1 0 0,-1 1-1 0 0,15 9 1 0 0,51 33 28 0 0,-69-41-37 0 0,1 1 0 0 0,11 14 0 0 0,-2-1 8 0 0,-7-8 4 0 0,0 1 0 0 0,-1 0 0 0 0,-1 0 0 0 0,0 1 0 0 0,10 28 0 0 0,-9-22 17 0 0,5 10 18 0 0,1-1 1 0 0,33 48 135 0 0,-14-32-100 0 0,-29-36-45 0 0,0-1-1 0 0,1 0 1 0 0,11 11-1 0 0,2 2 55 0 0,-1 1 0 0 0,17 26 0 0 0,-24-30 33 0 0,-1-3 38 0 0,-1 0 1 0 0,13 32 0 0 0,-19-43-138 0 0,-1 0 1 0 0,1 0 0 0 0,0-1 0 0 0,0 1-1 0 0,4 4 1 0 0,11 18-715 0 0,-18-26 163 0 0,0 0-1 0 0,1 0 1 0 0,-1 0 0 0 0,0 0-1 0 0,0 0 1 0 0,0 0-1 0 0,0 0 1 0 0,0 0 0 0 0,0 0-1 0 0,0 1 1 0 0,-1-1-1 0 0,1 0 1 0 0,-1 2 0 0 0,-13 26-12182 0 0,8-18 7950 0 0,3-5 2425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0 228 0 0,'0'0'2087'0'0,"-10"0"2991"0"0,6 3-3651 0 0,3 0-1306 0 0,0 4 28 0 0,1-6-137 0 0,0 0 1 0 0,0 1 0 0 0,0-1 0 0 0,0 1-1 0 0,0-1 1 0 0,0 0 0 0 0,0 1 0 0 0,1-1-1 0 0,-1 0 1 0 0,0 1 0 0 0,1-1 0 0 0,-1 0-1 0 0,1 1 1 0 0,-1-1 0 0 0,2 2 0 0 0,-1-2-1 0 0,-1 0 0 0 0,1 0 0 0 0,-1 0 1 0 0,1 1-1 0 0,-1-1 0 0 0,0 0 0 0 0,1 0 1 0 0,-1 1-1 0 0,0-1 0 0 0,0 0 0 0 0,0 1 1 0 0,0 1-1 0 0,3 13 221 0 0,-1-13-163 0 0,-1-1-27 0 0,0-1 1 0 0,-1 1 0 0 0,1-1 0 0 0,0 1-1 0 0,0-1 1 0 0,-1 1 0 0 0,1-1-1 0 0,-1 1 1 0 0,1 0 0 0 0,-1 0 0 0 0,0 1-1 0 0,11 26 824 0 0,-1 15-47 0 0,-5-2 4 0 0,1-2-231 0 0,-6 47 1288 0 0,0-30-1639 0 0,-6-31-150 0 0,6 62 63 0 0,-5-50-59 0 0,0 1 197 0 0,0-7-151 0 0,-6 0 356 0 0,1 4 25 0 0,0-2-522 0 0,4-2-13 0 0,6 32 46 0 0,-5-28-41 0 0,5 28 43 0 0,5-25-20 0 0,1-4 127 0 0,4 9-18 0 0,-10-40-115 0 0,1-1 0 0 0,-1 1-1 0 0,1 0 1 0 0,0 0 0 0 0,0 0 0 0 0,1-1 0 0 0,-1 1 0 0 0,3 4 0 0 0,-3-5-7 0 0,1 0 1 0 0,-1 1-1 0 0,1-1 0 0 0,-1 1 1 0 0,0-1-1 0 0,-1 1 0 0 0,1 0 1 0 0,0 3-1 0 0,0-3 2 0 0,0-1-1 0 0,0 0 1 0 0,0 0 0 0 0,1 0-1 0 0,0 0 1 0 0,-1 0 0 0 0,1-1-1 0 0,4 6 1 0 0,2 3 46 0 0,18 31 170 0 0,-14-24-46 0 0,-4-6-59 0 0,0 0 1 0 0,1 0 0 0 0,0-1-1 0 0,19 17 1 0 0,-21-21 11 0 0,0 0 0 0 0,-1 1 0 0 0,9 12 0 0 0,6 9 441 0 0,-11-17-101 0 0,-1 0-1 0 0,11 21 0 0 0,-15-25-227 0 0,27 61 1804 0 0,-19-39-1619 0 0,13 34 41 0 0,-11-16-222 0 0,-12-43-222 0 0,-1 1 0 0 0,0-1 0 0 0,0 1 0 0 0,0 0 0 0 0,1 8 0 0 0,4 17 29 0 0,9 26 1 0 0,-12-40-29 0 0,0 0-1 0 0,11 23 1 0 0,-6-13 15 0 0,6 10-4 0 0,-3-4 49 0 0,15 27-45 0 0,-23-48-19 0 0,1-1 0 0 0,0 0 0 0 0,1 0 0 0 0,0 0 0 0 0,12 17 0 0 0,13 13 19 0 0,-23-34-18 0 0,0 0 0 0 0,0-1 0 0 0,1 0 0 0 0,-1 0 0 0 0,20 9 1 0 0,-7-4 13 0 0,3 1 0 0 0,0-1 0 0 0,1-1 0 0 0,27 7 0 0 0,31 3 50 0 0,-34-7-2 0 0,42 13 128 0 0,-52-14-70 0 0,-25-7-99 0 0,0 0 0 0 0,0 0 0 0 0,15 9 0 0 0,97 44 315 0 0,-32-10-80 0 0,-92-47-268 0 0,24 13 91 0 0,-1 1 0 0 0,30 25-1 0 0,85 71 408 0 0,-115-90-393 0 0,13 8-27 0 0,24 15 202 0 0,1-6-132 0 0,57 32 264 0 0,-77-45-274 0 0,-12-7 11 0 0,66 30 0 0 0,-40-19-657 0 0,-56-29 34 0 0,-15-3-8558 0 0,-11-11 2703 0 0,5 4 2455 0 0,-41-20-2533 0 0,25 11 4216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21 348 0 0,'0'-1'2127'0'0,"-6"-13"-239"0"0,5 13-1804 0 0,-2-3 1490 0 0,3 4-1561 0 0,-1 0 0 0 0,1 0 0 0 0,0 0 1 0 0,0 1-1 0 0,0-1 0 0 0,0 0 0 0 0,0 0 0 0 0,0 0 1 0 0,0 1-1 0 0,0-1 0 0 0,-1 0 0 0 0,1 0 1 0 0,0 0-1 0 0,0 1 0 0 0,0-1 0 0 0,0 0 1 0 0,0 0-1 0 0,0 0 0 0 0,0 1 0 0 0,0-1 1 0 0,0 0-1 0 0,0 0 0 0 0,0 0 0 0 0,1 1 1 0 0,-1-1-1 0 0,0 0 0 0 0,0 0 0 0 0,0 0 0 0 0,0 1 1 0 0,0-1-1 0 0,0 0 0 0 0,0 0 0 0 0,0 0 1 0 0,1 0-1 0 0,-1 1 0 0 0,0-1 0 0 0,0 0 1 0 0,0 0-1 0 0,0 0 0 0 0,1 0 0 0 0,-1 0 1 0 0,0 0-1 0 0,0 1 0 0 0,0-1 0 0 0,0 0 1 0 0,1 0-1 0 0,-1 0 0 0 0,0 0 0 0 0,7 7 466 0 0,0 2 232 0 0,0 1 0 0 0,-1 0 0 0 0,0 1 0 0 0,5 12 0 0 0,13 45 1009 0 0,-12-32-1238 0 0,-9-26-160 0 0,0 0-1 0 0,-1 0 1 0 0,-1 0 0 0 0,0 0-1 0 0,0 13 1 0 0,5 18 16 0 0,-1 8-8 0 0,0 11-150 0 0,0-5 20 0 0,0 109 318 0 0,6-108-378 0 0,-11-52-98 0 0,1 1 1 0 0,0 0-1 0 0,0-1 1 0 0,0 1-1 0 0,3 5 1 0 0,4 21 539 0 0,-8-28-521 0 0,0 0 0 0 0,1 0 0 0 0,0 0 1 0 0,-1 0-1 0 0,1-1 0 0 0,0 1 1 0 0,2 3-1 0 0,-1-3-13 0 0,-1 0 0 0 0,0 0 1 0 0,0-1-1 0 0,0 1 0 0 0,0 0 1 0 0,-1 0-1 0 0,1 4 0 0 0,3 16 185 0 0,10 14 417 0 0,-5-15-164 0 0,-4-8-221 0 0,0-1 1 0 0,0 0-1 0 0,2 0 0 0 0,-1 0 0 0 0,16 20 1 0 0,4 0 376 0 0,-16-23-389 0 0,-6-8-1288 0 0,-7-9-2898 0 0,-10-18-7010 0 0,6 10 7639 0 0,2 6 1441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1 692 0 0,'5'4'5399'0'0,"-5"-3"-5607"0"0,-5 7 1053 0 0,-12-1 1072 0 0,-2 2-307 0 0,14-5-1029 0 0,0 0 0 0 0,-1 0 0 0 0,1-1-1 0 0,-8 4 1 0 0,5-3-21 0 0,-5 2-39 0 0,11-4-428 0 0,-1-1-1 0 0,1 0 1 0 0,-1 1-1 0 0,1-1 1 0 0,-1 1 0 0 0,1 0-1 0 0,0-1 1 0 0,-3 5-1 0 0,-22 11 240 0 0,-19 21 404 0 0,41-34-625 0 0,0-1 1 0 0,0 1-1 0 0,0-2 1 0 0,-1 1-1 0 0,1 0 1 0 0,-10 2 0 0 0,-22 15 451 0 0,28-14-413 0 0,-12 5 210 0 0,-30 14 1 0 0,33-19-143 0 0,-18 10 294 0 0,21-12-308 0 0,1-1 0 0 0,-29 2 0 0 0,-5 1 14 0 0,48-5-224 0 0,0 1 5 0 0,0-2-4 0 0,0 0-6 0 0,-1 0 9 0 0,1 1 1 0 0,0-1 0 0 0,0 0 0 0 0,-1 0-1 0 0,1 0 1 0 0,0 0 0 0 0,0 1 0 0 0,-1-1 0 0 0,1 0-1 0 0,0 0 1 0 0,0 1 0 0 0,-1-1 0 0 0,1 0-1 0 0,0 0 1 0 0,0 1 0 0 0,0-1 0 0 0,0 0-1 0 0,0 1 1 0 0,-1-1 0 0 0,1 0 0 0 0,0 0 0 0 0,0 1-1 0 0,0-1 1 0 0,0 0 0 0 0,0 1 0 0 0,0-1-1 0 0,0 0 1 0 0,0 1 0 0 0,0-1 0 0 0,0 0 0 0 0,0 1-1 0 0,0-1 1 0 0,1 1 0 0 0,-2 21-12 0 0,0-7 3 0 0,0-11 15 0 0,0 0 0 0 0,0-1 0 0 0,1 1 0 0 0,-1 0 0 0 0,1 0 0 0 0,0 0 0 0 0,0 4 0 0 0,1-5-1 0 0,-1 1 0 0 0,0-1 1 0 0,0 0-1 0 0,-1 1 0 0 0,1-1 0 0 0,-1 0 0 0 0,1 0 0 0 0,-1 1 0 0 0,-2 4 0 0 0,3-7-1 0 0,-1 1-1 0 0,0 0 1 0 0,1 0-1 0 0,0-1 1 0 0,-1 1-1 0 0,1 0 1 0 0,0 0-1 0 0,0-1 1 0 0,0 1-1 0 0,0 0 1 0 0,0 2-1 0 0,1-2 0 0 0,-1-1 1 0 0,0 1-1 0 0,0-1 0 0 0,0 1 0 0 0,0 0 1 0 0,0-1-1 0 0,-1 1 0 0 0,1-1 0 0 0,0 1 0 0 0,-1 0 1 0 0,0 1-1 0 0,0 0-3 0 0,0 1 0 0 0,1 0 0 0 0,-1-1 0 0 0,1 1 0 0 0,0-1 0 0 0,0 1 0 0 0,0 0 0 0 0,1 7 0 0 0,0 2-1 0 0,-1 218 98 0 0,5-186 128 0 0,-4-29-95 0 0,-1-9-87 0 0,0 0-1 0 0,0 0 1 0 0,0 0-1 0 0,-1 1 1 0 0,0-1-1 0 0,-2 7 1 0 0,2-6-14 0 0,-1 0 1 0 0,2-1-1 0 0,-1 1 0 0 0,1 0 1 0 0,2 15-1 0 0,-1 3 136 0 0,-6 58 231 0 0,0-34-185 0 0,5 50-170 0 0,5-53-38 0 0,0 17 177 0 0,-5-44-48 0 0,-1-12-85 0 0,1-1-1 0 0,0 1 1 0 0,0 0-1 0 0,1-1 1 0 0,0 1-1 0 0,2 8 1 0 0,-1-10-32 0 0,-1 1 1 0 0,0-1 0 0 0,-1 1 0 0 0,0-1-1 0 0,0 1 1 0 0,-1 11 0 0 0,-1 4 4 0 0,2-12-15 0 0,0-7-1 0 0,0 0 1 0 0,-1-1-1 0 0,2 1 0 0 0,-1 0 0 0 0,0 0 0 0 0,0-1 1 0 0,1 1-1 0 0,0 0 0 0 0,-1-1 0 0 0,3 5 1 0 0,-3-6-1 0 0,1 1 0 0 0,-1 0 0 0 0,1-1 0 0 0,-1 1 0 0 0,1-1 0 0 0,-1 1 0 0 0,0 0 0 0 0,0-1 0 0 0,0 1 0 0 0,0 0 0 0 0,0-1 0 0 0,-1 3 0 0 0,1-2-1 0 0,0-1 1 0 0,0 1-1 0 0,0-1 0 0 0,0 1 1 0 0,0-1-1 0 0,0 1 0 0 0,0 0 0 0 0,0-1 1 0 0,1 1-1 0 0,-1-1 0 0 0,2 4 0 0 0,-2-4 0 0 0,1 1 0 0 0,-1-1 0 0 0,1 0-1 0 0,-1 1 1 0 0,0-1 0 0 0,1 1 0 0 0,-1-1-1 0 0,0 1 1 0 0,0-1 0 0 0,-1 4-1 0 0,1-4-2 0 0,0 1 0 0 0,0-1 0 0 0,0 1 0 0 0,0-1 0 0 0,0 1 0 0 0,1-1 0 0 0,-1 1-1 0 0,0-1 1 0 0,1 1 0 0 0,0 2 0 0 0,1 8-28 0 0,-2-11 28 0 0,0 0 1 0 0,0-1-1 0 0,0 1 1 0 0,0 0-1 0 0,0 0 1 0 0,0 0-1 0 0,0-1 1 0 0,0 1-1 0 0,0 0 1 0 0,1 0-1 0 0,-1-1 1 0 0,0 1-1 0 0,1 0 1 0 0,-1-1-1 0 0,0 1 1 0 0,1 1-1 0 0,0 2 5 0 0,-1-4-3 0 0,0 1-1 0 0,0-1 0 0 0,0 1 1 0 0,0-1-1 0 0,0 1 1 0 0,0-1-1 0 0,0 1 0 0 0,0-1 1 0 0,0 0-1 0 0,1 1 0 0 0,-1-1 1 0 0,0 1-1 0 0,0-1 0 0 0,0 1 1 0 0,1-1-1 0 0,-1 0 0 0 0,0 1 1 0 0,0-1-1 0 0,1 1 0 0 0,-1-1 1 0 0,0 0-1 0 0,1 1 0 0 0,-1-1 1 0 0,11 24 35 0 0,5 5 20 0 0,-14-25-45 0 0,1 0 1 0 0,-1-1-1 0 0,1 1 0 0 0,-1 0 0 0 0,1-1 0 0 0,0 0 0 0 0,0 1 0 0 0,1-1 0 0 0,-1 0 0 0 0,6 3 0 0 0,64 41 526 0 0,-52-34-349 0 0,15 13 338 0 0,-9-5-205 0 0,-11-9-146 0 0,-1 1 0 0 0,16 16 0 0 0,15 18 95 0 0,-15-18-134 0 0,22 22 114 0 0,20 10-3 0 0,5 12 9 0 0,-31-26-115 0 0,-11-7-10 0 0,-21-22-85 0 0,21 29 141 0 0,-23-23-81 0 0,-10-19-85 0 0,0 0 1 0 0,0 0-1 0 0,0 0 1 0 0,0 1-1 0 0,-1-1 1 0 0,0 1 0 0 0,0 0-1 0 0,-1-1 1 0 0,2 8-1 0 0,7 17 49 0 0,1-4-21 0 0,-9-22-45 0 0,1 4 4 0 0,17 18 29 0 0,44 33 15 0 0,-23-25-16 0 0,-25-20-23 0 0,1 0 1 0 0,27 15-1 0 0,-39-26-9 0 0,-1 0-1 0 0,1 1 1 0 0,-1-1-1 0 0,6 7 1 0 0,-7-6 1 0 0,0-1-1 0 0,0 0 1 0 0,0-1 0 0 0,1 1 0 0 0,-1 0 0 0 0,1-1-1 0 0,-1 0 1 0 0,6 2 0 0 0,23 23 61 0 0,51 25 3 0 0,-42-25-294 0 0,-87-60-24318 0 0,25 19 22476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7 256 0 0,'0'0'1646'0'0,"-5"-6"3295"0"0,25 35-2186 0 0,-5-1-842 0 0,-2 0 1 0 0,15 47 0 0 0,-21-57-1685 0 0,11 43 288 0 0,0-2 630 0 0,-16-52-925 0 0,0 1-1 0 0,-1-1 1 0 0,0 0-1 0 0,-1 1 0 0 0,0 12 1 0 0,0-15-40 0 0,5 54 1870 0 0,1-12-932 0 0,-12-6 1331 0 0,-4-12-2025 0 0,9-27-374 0 0,-1 1 1 0 0,1-1-1 0 0,-1 1 1 0 0,0-1-1 0 0,1 0 1 0 0,-1 1-1 0 0,0-1 1 0 0,-1 0-1 0 0,1 0 1 0 0,0-1-1 0 0,0 1 1 0 0,-1 0-1 0 0,-4 2 1 0 0,-8 1-21 0 0,-1 0-1 0 0,1 0 1 0 0,-1-2-1 0 0,0 0 1 0 0,-17 1-1 0 0,-11 3 11 0 0,34-5-43 0 0,1-1-7 0 0,0 1 1 0 0,0 0-1 0 0,0 0 1 0 0,1 1-1 0 0,-12 5 1 0 0,11-5-224 0 0,0-1-3432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20 0 0,'0'0'855'0'0,"3"4"1943"0"0,-2-1-1339 0 0,-16 6 1900 0 0,-11 8 190 0 0,-15 13-808 0 0,14-8-2068 0 0,4 1-465 0 0,-7 18 66 0 0,-5 7 41 0 0,30-42-311 0 0,0 2 0 0 0,1-1-1 0 0,0 0 1 0 0,0 1 0 0 0,-3 10-1 0 0,0-2-51 0 0,7-15-91 0 0,-1 1-1 0 0,0-1 1 0 0,1 0-1 0 0,-1 1 0 0 0,1-1 1 0 0,-1 1-1 0 0,1-1 1 0 0,0 1-1 0 0,-1-1 0 0 0,1 1 1 0 0,0-1-1 0 0,0 4 1 0 0,1-4-317 0 0,-1-1 1 0 0,1 1 0 0 0,-1 0-1 0 0,1 0 1 0 0,0 0 0 0 0,-1 0-1 0 0,1 0 1 0 0,0-1 0 0 0,0 1-1 0 0,-1 0 1 0 0,1-1 0 0 0,0 1-1 0 0,0 0 1 0 0,0-1 0 0 0,0 1-1 0 0,1 0 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12 288 0 0,'5'-12'5927'0'0,"3"12"-2989"0"0,10 0-667 0 0,32 4 774 0 0,-16 2-2221 0 0,10 3-511 0 0,22 11 584 0 0,5 6 2660 0 0,-60-21-2763 0 0,0 0 1 0 0,-1 1-1 0 0,13 8 1 0 0,-13-7-327 0 0,0 0-1 0 0,1-1 1 0 0,14 5-1 0 0,-17-6-337 0 0,-1-1-1 0 0,1 1 1 0 0,-1 0-1 0 0,0 1 1 0 0,7 7-1 0 0,11 8 144 0 0,-11-10-117 0 0,-1 1-1 0 0,21 24 1 0 0,-27-28-119 0 0,-3-3-6 0 0,-1 0 0 0 0,1 0 0 0 0,-1 1 0 0 0,0-1 0 0 0,-1 0 0 0 0,1 1 0 0 0,2 11 0 0 0,5 8 9 0 0,5 25 52 0 0,-13-45-78 0 0,0-1-1 0 0,0 1 0 0 0,-1 0 0 0 0,1-1 0 0 0,-1 1 0 0 0,1 5 0 0 0,1-2 97 0 0,0-3-601 0 0,-21-24-15933 0 0,-12-10 8320 0 0,19 17 6283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6 577 396 0 0,'-3'8'3296'0'0,"1"-5"-2005"0"0,2 1 1845 0 0,3-6-1901 0 0,11-1 1051 0 0,10-4 679 0 0,-10 0-2311 0 0,14-10-54 0 0,3-6 18 0 0,-20 15-163 0 0,-1 1-1 0 0,-1-1 1 0 0,13-13-1 0 0,14-9 1032 0 0,-29 25-837 0 0,1-1 0 0 0,-1 0 1 0 0,8-8-1 0 0,42-48 1728 0 0,-10 6-1688 0 0,-22 29-546 0 0,-20 22-127 0 0,0 0 0 0 0,-1 0-1 0 0,1 0 1 0 0,-1-1-1 0 0,0 1 1 0 0,-1-1-1 0 0,6-9 1 0 0,10-14 106 0 0,-11 14-31 0 0,-6 12-75 0 0,0 0 1 0 0,-1 0-1 0 0,1 0 0 0 0,-1-1 0 0 0,1 1 0 0 0,-1 0 0 0 0,0-1 0 0 0,0-4 0 0 0,0 5-9 0 0,-1 0-1 0 0,1 0 0 0 0,-1 1 0 0 0,1-1 0 0 0,0 0 1 0 0,0 0-1 0 0,0 1 0 0 0,0-1 0 0 0,1 1 0 0 0,-1-1 1 0 0,2-1-1 0 0,-1 1-1 0 0,0 1 0 0 0,-1-1 0 0 0,1 1 0 0 0,-1-1 0 0 0,0 1 0 0 0,0-1 0 0 0,0 0 0 0 0,0 1 0 0 0,-1-1 0 0 0,1 0 0 0 0,0-3 0 0 0,9-46 32 0 0,-8 44-48 0 0,-1 7-17 0 0,-1 0 0 0 0,1 1 0 0 0,-1-1 0 0 0,0 0 0 0 0,1 1 0 0 0,-1-1 0 0 0,0 0 0 0 0,0 1 0 0 0,1-1 0 0 0,-1 0 0 0 0,0 0 0 0 0,0 1 1 0 0,0-1-1 0 0,0 0 0 0 0,0 0 0 0 0,0 1 0 0 0,0-1 0 0 0,0 0 0 0 0,0 0 0 0 0,0 1 0 0 0,-1-1 0 0 0,1 0 0 0 0,0 0 0 0 0,0 1 0 0 0,-1-1 0 0 0,1 0 0 0 0,0 1 0 0 0,-1-1 0 0 0,1 0 0 0 0,-1 1 0 0 0,0-2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10 296 0 0,'-5'-9'11262'0'0,"6"12"-9997"0"0,6 4-124 0 0,19 12-333 0 0,-18-13-444 0 0,-3-2-453 0 0,25 18 417 0 0,17 12 365 0 0,6-1-5745 0 0,-47-31 3718 0 0,-5-1 953 0 0,-1-1 0 0 0,1 0 1 0 0,0 0-1 0 0,0 1 0 0 0,0-1 0 0 0,0 0 0 0 0,-1 1 0 0 0,1-1 1 0 0,0 0-1 0 0,0 1 0 0 0,-1-1 0 0 0,1 1 0 0 0,0 0 0 0 0,-1-1 1 0 0,1 1-1 0 0,0-1 0 0 0,-1 1 0 0 0,1 1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1 744 0 0,'-3'3'2561'0'0,"-7"4"4015"0"0,17-6-5703 0 0,21 6 180 0 0,-1-1 1 0 0,1-1-1 0 0,55 1 1 0 0,-66-7-1024 0 0,7-2-1533 0 0,11 0-3480 0 0,-12 5 377 0 0,-18 0 2902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71 340 0 0,'0'9'2681'0'0,"0"-6"-1150"0"0,0 0 446 0 0,0-5-1768 0 0,1 1 1 0 0,0 0-1 0 0,-1 0 0 0 0,1 0 0 0 0,0-1 1 0 0,0 1-1 0 0,0 0 0 0 0,0 0 0 0 0,0 0 1 0 0,0 0-1 0 0,0 0 0 0 0,0 1 0 0 0,1-2 1 0 0,12-12 642 0 0,4-9-465 0 0,0 2-1229 0 0,-17 20 615 0 0,0 0-1 0 0,0 0 1 0 0,-1 0 0 0 0,1 0-1 0 0,0 1 1 0 0,0-1-1 0 0,0 0 1 0 0,1 1-1 0 0,-1-1 1 0 0,0 0 0 0 0,0 1-1 0 0,0-1 1 0 0,0 1-1 0 0,0 0 1 0 0,1-1 0 0 0,-1 1-1 0 0,0 0 1 0 0,0 0-1 0 0,1 0 1 0 0,0 0-1 0 0,4 0-3816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2 332 0 0,'-9'-2'15335'0'0,"21"2"-14558"0"0,9 6 1185 0 0,-5-1 173 0 0,12 2-57 0 0,14 10-347 0 0,18 18-891 0 0,-23-11-445 0 0,14 11-68 0 0,80 61 339 0 0,-52-34-233 0 0,0-1-122 0 0,-16-10-105 0 0,31 26 127 0 0,-51-35-276 0 0,21 22 142 0 0,-4-4-109 0 0,-23-19 20 0 0,-25-26-13 0 0,27 24 0 0 0,14 12 45 0 0,-34-32-79 0 0,1-1 0 0 0,22 16 1 0 0,30 23 155 0 0,7 5-18 0 0,21 16-125 0 0,-21-20-24 0 0,-40-28 58 0 0,50 28 0 0 0,87 54 14 0 0,15 11 96 0 0,-55-22-36 0 0,-125-92-141 0 0,-1 1 0 0 0,0 0 0 0 0,9 11 0 0 0,-5-4 2 0 0,20 32 71 0 0,-30-43-90 0 0,1 0 0 0 0,-1 1 0 0 0,0 0 0 0 0,4 10-1 0 0,-5-10-1 0 0,1 0 0 0 0,0 0-1 0 0,0 0 1 0 0,7 9-1 0 0,-9-13-5 0 0,1 0-1 0 0,-1 1 0 0 0,0-1 0 0 0,-1 1 0 0 0,1-1 0 0 0,1 6 0 0 0,6 12 58 0 0,-6-14-39 0 0,-1 0 0 0 0,0 1 0 0 0,0 0 0 0 0,-1-1-1 0 0,1 1 1 0 0,-2 0 0 0 0,1 0 0 0 0,-1 10 0 0 0,-2-11 12 0 0,1 0 0 0 0,-1-1 1 0 0,0 1-1 0 0,0-1 0 0 0,-1 0 1 0 0,1 1-1 0 0,-1-1 0 0 0,-1-1 1 0 0,-4 8-1 0 0,3-4 14 0 0,-5 2 28 0 0,1 0 0 0 0,-2 0 0 0 0,1-1 0 0 0,-1-1 0 0 0,-1 0 0 0 0,-20 13 0 0 0,-1 1-42 0 0,16-11 3 0 0,-2-1-1 0 0,1-1 0 0 0,-1-1 0 0 0,-22 8 0 0 0,-6 2 6 0 0,-126 53-56 0 0,42-25 0 0 0,11-6 0 0 0,102-34 0 0 0,-37 8 0 0 0,-9 3 0 0 0,47-13-12 0 0,0 0 0 0 0,-22 2 1 0 0,-15 5-83 0 0,34-9-2837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38 616 0 0,'-2'12'3032'0'0,"0"-7"-1839"0"0,1-1 2247 0 0,33-25-1001 0 0,-7 7-3034 0 0,2-1-2763 0 0,-18 9-995 0 0,-8 3 3003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68 572 0 0,'10'4'14000'0'0,"7"-19"-12659"0"0,3 0-1443 0 0,-15 9 103 0 0,1 0 1 0 0,-1 1-1 0 0,1 0 0 0 0,8-5 0 0 0,1 2-2479 0 0,-5 6-1413 0 0,-9 3 3718 0 0,-1-1 1 0 0,0 0-1 0 0,1 0 1 0 0,-1 0-1 0 0,0 0 1 0 0,1 0-1 0 0,-1 0 1 0 0,0 0-1 0 0,1 1 1 0 0,-1-1-1 0 0,0 0 1 0 0,0 0-1 0 0,1 0 1 0 0,-1 1-1 0 0,0-1 1 0 0,0 0-1 0 0,0 0 1 0 0,1 0-1 0 0,-1 1 1 0 0,0-1-1 0 0,0 0 1 0 0,0 1-1 0 0,0-1 1 0 0,1 0-1 0 0,-1 1 1 0 0,0-1-1 0 0,0 0 1 0 0,0 0-1 0 0,0 1 1 0 0,0-1-1 0 0,0 0 1 0 0,0 1-1 0 0,0-1 1 0 0,0 0-1 0 0,0 1 1 0 0,0-1-1 0 0,0 0 1 0 0,0 1 0 0 0,0-1-1 0 0,0 1 1 0 0,0 0-821 0 0,0 2-254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50 532 0 0,'10'21'13813'0'0,"-10"-21"-13779"0"0,0 0 0 0 0,0-1 0 0 0,-1 1 1 0 0,1 0-1 0 0,0 0 0 0 0,0 0 1 0 0,0 0-1 0 0,0 0 0 0 0,0 0 0 0 0,0 0 1 0 0,0-1-1 0 0,0 1 0 0 0,0 0 1 0 0,0 0-1 0 0,0 0 0 0 0,0 0 0 0 0,0 0 1 0 0,0-1-1 0 0,0 1 0 0 0,0 0 1 0 0,0 0-1 0 0,0 0 0 0 0,0 0 0 0 0,0 0 1 0 0,0-1-1 0 0,0 1 0 0 0,0 0 1 0 0,0 0-1 0 0,0 0 0 0 0,0 0 0 0 0,0 0 1 0 0,0-1-1 0 0,0 1 0 0 0,0 0 1 0 0,0 0-1 0 0,0 0 0 0 0,0 0 0 0 0,1 0 1 0 0,-1 0-1 0 0,0 0 0 0 0,0-1 1 0 0,0 1-1 0 0,0 0 0 0 0,0 0 0 0 0,0 0 1 0 0,0 0-1 0 0,1 0 0 0 0,-1 0 1 0 0,0 0-1 0 0,11-14 330 0 0,5-7-531 0 0,1 0-1212 0 0,-4 12-7393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60 0 0,'-3'-11'1875'0'0,"0"2"3643"0"0,1 12-4159 0 0,1 2-797 0 0,0 1 0 0 0,0-1-1 0 0,0 1 1 0 0,1-1-1 0 0,0 11 1 0 0,2-6-112 0 0,12 45 988 0 0,17 39-18 0 0,-13-45-1131 0 0,13 40 442 0 0,5 42 2404 0 0,-17-91-2436 0 0,19 17 512 0 0,-16-17-99 0 0,-18-31-832 0 0,0-1 1 0 0,0 0-1 0 0,1 0 0 0 0,8 10 1 0 0,-8-10-69 0 0,1 0 0 0 0,-1 0 0 0 0,-1 1 1 0 0,7 16-1 0 0,-5-10-143 0 0,55 96 396 0 0,-59-107-447 0 0,22 30 129 0 0,-24-33-138 0 0,1-1-1 0 0,-1 1 1 0 0,1-1 0 0 0,-1 1 0 0 0,0-1-1 0 0,0 1 1 0 0,1-1 0 0 0,-1 1-1 0 0,0 0 1 0 0,0-1 0 0 0,1 1-1 0 0,-1-1 1 0 0,0 1 0 0 0,0 0-1 0 0,0-1 1 0 0,0 1 0 0 0,0 0 0 0 0,0-1-1 0 0,0 1 1 0 0,0 0 0 0 0,-8-21-15374 0 0,-9-3 10159 0 0,8 12 2845 0 0,-2-3 437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12 692 0 0,'0'0'1336'0'0,"3"-7"-42"0"0,-1 3 949 0 0,0 14 180 0 0,8 4 176 0 0,-8-12-2385 0 0,-1-1 1 0 0,0 1-1 0 0,1-1 0 0 0,-1 1 1 0 0,0 0-1 0 0,0-1 0 0 0,0 1 1 0 0,0 0-1 0 0,-1 0 1 0 0,1 0-1 0 0,0 0 0 0 0,-1 0 1 0 0,1 4-1 0 0,-1-2-13 0 0,1 0 1 0 0,0 0-1 0 0,0 0 0 0 0,0 0 1 0 0,0 0-1 0 0,4 7 0 0 0,-3-7-132 0 0,0 0-1 0 0,-1 0 0 0 0,1 0 0 0 0,-1 0 1 0 0,0 0-1 0 0,0 1 0 0 0,0 4 0 0 0,0 4 124 0 0,1 0 0 0 0,0 0 0 0 0,1 0 0 0 0,8 19-1 0 0,-5-11 223 0 0,-1-5 185 0 0,16 65 2297 0 0,-15-26-1570 0 0,-3-18-448 0 0,-2-30-624 0 0,0 1 0 0 0,-1-1 0 0 0,0 1-1 0 0,0-1 1 0 0,0 1 0 0 0,-1-1 0 0 0,-2 10 0 0 0,1 12 159 0 0,2-26-389 0 0,1 0 0 0 0,-1 0 0 0 0,0 0 0 0 0,-1 1 0 0 0,1-1 0 0 0,0 0-1 0 0,-1 0 1 0 0,-1 4 0 0 0,-3 26 149 0 0,-1 2-7 0 0,-4 2-65 0 0,9-33-89 0 0,-1 0 0 0 0,1 0 0 0 0,1-1 0 0 0,-1 1 0 0 0,0 0 0 0 0,1 0 0 0 0,0 7 0 0 0,-11 22 60 0 0,12-29-70 0 0,-1-3-1 0 0,0-1 0 0 0,0 1 0 0 0,0 0 0 0 0,0 0-1 0 0,0-1 1 0 0,0 1 0 0 0,0 0 0 0 0,0 0 0 0 0,0-1 0 0 0,0 1 0 0 0,-1 0 0 0 0,1-1 0 0 0,0 1 0 0 0,0 0-1 0 0,-1 0 1 0 0,1-1 0 0 0,0 1 0 0 0,-1 0 0 0 0,1-1 0 0 0,-1 1 0 0 0,0 0 0 0 0,0 23 49 0 0,8-15-71 0 0,2 3 38 0 0,-8-10-10 0 0,-1 0 0 0 0,1 0 0 0 0,0 1 0 0 0,0-1 0 0 0,0 0-1 0 0,1 0 1 0 0,-1 0 0 0 0,0 0 0 0 0,1 0 0 0 0,-1 0 0 0 0,3 1 0 0 0,7 11 29 0 0,2 9 53 0 0,-8-12-47 0 0,1-1 1 0 0,15 20 0 0 0,-5 5 113 0 0,-1-3-6 0 0,-12-27-1934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4 260 0 0,'0'-3'7129'0'0,"2"3"-5781"0"0,1 9 1226 0 0,8 40 310 0 0,-6-13-1568 0 0,5 7-824 0 0,-4-13 89 0 0,-6-27-473 0 0,0-1 0 0 0,1 1 0 0 0,0 0-1 0 0,-1 0 1 0 0,1 0 0 0 0,0 0 0 0 0,1-1 0 0 0,2 6-1 0 0,-3-5 18 0 0,1-1-1 0 0,-1 1 0 0 0,0 0 0 0 0,0 0 0 0 0,0 0 1 0 0,0 0-1 0 0,0 0 0 0 0,0 6 0 0 0,0-4 58 0 0,-1 0-1 0 0,1 0 0 0 0,0 0 0 0 0,1-1 1 0 0,1 6-1 0 0,-1-5-12 0 0,-1 0 1 0 0,1 1-1 0 0,-1-1 1 0 0,0 1-1 0 0,0 5 1 0 0,9 43 920 0 0,1 4-155 0 0,-1-15-336 0 0,1 2-86 0 0,-1-11-232 0 0,-2-13-175 0 0,0 0 7 0 0,-8-18-96 0 0,1 0 0 0 0,-1 0 0 0 0,1 0 0 0 0,0 0 0 0 0,0 0-1 0 0,0 0 1 0 0,4 5 0 0 0,-4-5 3 0 0,1 0 0 0 0,-1 0 1 0 0,1 0-1 0 0,-1 1 0 0 0,0-1 0 0 0,0 0 0 0 0,-1 0 0 0 0,1 5 0 0 0,7 17 109 0 0,-7-21-117 0 0,1-1 1 0 0,-1 0-1 0 0,0 0 1 0 0,0 0-1 0 0,0 1 1 0 0,0 6-1 0 0,10 43 132 0 0,-6 25 340 0 0,-10-51-356 0 0,-6 17 44 0 0,6-9-86 0 0,5-33-72 0 0,-1 1 0 0 0,0 0 0 0 0,1-1 1 0 0,-1 1-1 0 0,0-1 0 0 0,0 1 0 0 0,-2 3 0 0 0,-5 14 105 0 0,7-16-103 0 0,1 0-1 0 0,-2 0 1 0 0,1 0-1 0 0,0 0 1 0 0,-1 0-1 0 0,0 0 1 0 0,0-1-1 0 0,0 1 1 0 0,0-1-1 0 0,-4 5 1 0 0,-3 5 174 0 0,-6 10 17 0 0,-13 27-165 0 0,9-18 11 0 0,14-24-25 0 0,0 0-1 0 0,1 0 0 0 0,-5 12 0 0 0,-21 45-24 0 0,23-47 4 0 0,6-15-81 0 0,-1 1 1 0 0,1-1-1 0 0,-1 1 1 0 0,1 0-1 0 0,0 0 1 0 0,0 5-1 0 0,-1-6 192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0 660 0 0,'3'4'1368'0'0,"-1"4"4126"0"0,-4 0 202 0 0,-5 13-3733 0 0,5-6-1683 0 0,0 3-126 0 0,1-15-127 0 0,1 0 0 0 0,-1 0 0 0 0,1 0 1 0 0,-1 0-1 0 0,1 0 0 0 0,0 0 1 0 0,1 5-1 0 0,3 21 577 0 0,-1-1 0 0 0,0 34 1 0 0,7 10-133 0 0,-5-36-1534 0 0,-3-25 644 0 0,1 11-1632 0 0,-7-16-1912 0 0,-7-10-3415 0 0,6 0 5767 0 0,5 1 215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 0 0,'10'2'5266'0'0,"-4"0"-2701"0"0,2 3 536 0 0,-6-3-2709 0 0,0 0 0 0 0,-1 0 0 0 0,1 0 0 0 0,0 0 0 0 0,-1 0 0 0 0,1 1 0 0 0,-1-1 1 0 0,2 4-1 0 0,13 28 564 0 0,8 15 361 0 0,36 82 2100 0 0,-51-108-2771 0 0,-5-13-415 0 0,0 1 0 0 0,0 0 0 0 0,-1 0-1 0 0,0 0 1 0 0,-1 0 0 0 0,1 12 0 0 0,-1-2-246 0 0,1 3-5415 0 0,-4-24 4925 0 0,0 0 1 0 0,0 0 0 0 0,0 0-1 0 0,1-1 1 0 0,-1 1 0 0 0,0 0-1 0 0,0 0 1 0 0,1-1 0 0 0,-1 1-1 0 0,0 0 1 0 0,0-1 0 0 0,1 1 0 0 0,-1-1-1 0 0,0 1 1 0 0,1-1 0 0 0,-1 1-1 0 0,1-1 1 0 0,-1 0 0 0 0,-16-13-3617 0 0,11 5 2457 0 0,1-2 247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1087 380 0 0,'6'20'11956'0'0,"-4"-24"-8966"0"0,10-14-2707 0 0,-8 12-190 0 0,8-13 344 0 0,-11 16-241 0 0,1 1-1 0 0,0-1 1 0 0,0 1 0 0 0,0 0 0 0 0,0 0 0 0 0,0 0 0 0 0,1 0 0 0 0,3-3 0 0 0,-2 1 284 0 0,0 0 0 0 0,0-1 0 0 0,0 0 0 0 0,0 0-1 0 0,-1 0 1 0 0,3-6 0 0 0,-5 10-427 0 0,42-78 3458 0 0,3-7-2719 0 0,-39 67-683 0 0,7-32-1 0 0,-13 48-102 0 0,29-105 36 0 0,-25 76-18 0 0,-4 26-22 0 0,0 1 0 0 0,0 0 0 0 0,-1 0 0 0 0,1 0 1 0 0,-1-1-1 0 0,-1 1 0 0 0,0-9 0 0 0,0-6-6 0 0,-5-41 24 0 0,1 23-17 0 0,0 0-3 0 0,0 5-12 0 0,5 7 24 0 0,0 26-16 0 0,0-6-4 0 0,0 3 9 0 0,0 0 2 0 0,0 1-3 0 0,5-10-16 0 0,0 2 15 0 0,-5 10 1 0 0,1-1 0 0 0,-1 1 0 0 0,1 0 0 0 0,-1-1 0 0 0,1 1 0 0 0,-1-1-1 0 0,0 1 1 0 0,1-1 0 0 0,-1 1 0 0 0,0-1 0 0 0,0 1 0 0 0,1-1 0 0 0,-1 1 0 0 0,0-1 0 0 0,0 0-1 0 0,0 1 1 0 0,0-1 0 0 0,0 1 0 0 0,0-2 0 0 0,1 0-3 0 0,0 1 0 0 0,1-1 0 0 0,-1 0 0 0 0,0 1 0 0 0,0-1 0 0 0,1 1 0 0 0,-1-1 0 0 0,1 1 0 0 0,2-3 0 0 0,2-1-7 0 0,31-31 29 0 0,-35 34-14 0 0,0 0 1 0 0,0 0-1 0 0,0 0 1 0 0,1 0 0 0 0,-1 0-1 0 0,1 1 1 0 0,-1-1-1 0 0,4-1 1 0 0,10-8 37 0 0,-13 8-30 0 0,0 0-1 0 0,0 0 0 0 0,0 0 1 0 0,1 0-1 0 0,0 1 1 0 0,-1-1-1 0 0,1 1 1 0 0,6-2-1 0 0,-6 2-3 0 0,-1 1 1 0 0,0-1-1 0 0,0 0 0 0 0,0 0 0 0 0,0 0 0 0 0,0 0 0 0 0,-1 0 1 0 0,4-4-1 0 0,24-13 41 0 0,-22 14-43 0 0,6-1-7 0 0,-10 4 5 0 0,0 1 1 0 0,0-1-1 0 0,0-1 0 0 0,0 1 0 0 0,0 0 0 0 0,5-5 0 0 0,-6 4 3 0 0,1 1 0 0 0,-1 0 0 0 0,0 0 0 0 0,1 0-1 0 0,6-2 1 0 0,-2 0 25 0 0,49-39 115 0 0,-46 29-2427 0 0,-4 5-4750 0 0,-1 3 3498 0 0,-5 5 3118 0 0,-1 1 0 0 0,1-1 1 0 0,0 1-1 0 0,-1-1 0 0 0,1 0 0 0 0,-1 1 1 0 0,1-1-1 0 0,-1 0 0 0 0,1 1 0 0 0,-1-1 1 0 0,1 0-1 0 0,-1 1 0 0 0,0-1 1 0 0,1 0-1 0 0,-1 0 0 0 0,0 0 0 0 0,0 1 1 0 0,0-1-1 0 0,0 0 0 0 0,1 0 0 0 0,-1 0 1 0 0,-1-1-1 0 0,2-4-1532 0 0,4 0 319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11 519 872 0 0,'-10'6'14710'0'0,"26"-13"-7436"0"0,12-18-5141 0 0,-15 13-1426 0 0,60-56 539 0 0,-21 25-785 0 0,-31 27-252 0 0,-3 1 56 0 0,26-27 0 0 0,18-34 51 0 0,-58 71-310 0 0,-1 0 0 0 0,0 1 0 0 0,0-1-1 0 0,0 0 1 0 0,-1-1 0 0 0,0 1 0 0 0,0 0 0 0 0,0-1 0 0 0,0 1 0 0 0,-1-1 0 0 0,1-8-1 0 0,1-11 5 0 0,-3-37 0 0 0,0 35-11 0 0,-10-8-1910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6 223 268 0 0,'-1'-2'1573'0'0,"-2"-3"-963"0"0,1 1 900 0 0,2 7 959 0 0,0-4-2269 0 0,1 0-153 0 0,0-1 0 0 0,0 1-1 0 0,0 0 1 0 0,0-1 0 0 0,0 1 0 0 0,0 0-1 0 0,0 0 1 0 0,0 0 0 0 0,0 0 0 0 0,1 0 0 0 0,-1 0-1 0 0,0 0 1 0 0,1 0 0 0 0,-1 1 0 0 0,1-1 0 0 0,1 0-1 0 0,27-11 398 0 0,-8 5-207 0 0,30-7 1099 0 0,-17 11-867 0 0,8 4 384 0 0,-24 0 1 0 0,1-1 0 0 0,25-2 1 0 0,88-15 570 0 0,-2 0-1009 0 0,28 1-39 0 0,92-1-239 0 0,-96 4-54 0 0,158-27 450 0 0,-227 35-252 0 0,15-2-119 0 0,-76 5-156 0 0,36 1 0 0 0,-37 1 22 0 0,36-3 0 0 0,-18 0 45 0 0,-32 4 4 0 0,0-2 1 0 0,0 1-1 0 0,17-5 1 0 0,-16 2 3 0 0,0 1 0 0 0,20-1 1 0 0,12 1 64 0 0,-20 1-129 0 0,-19-1 75 0 0,-15 7-8548 0 0,-12 12 817 0 0,17-14 6276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1 276 0 0,'-5'0'11398'0'0,"3"4"-10113"0"0,2-4-1265 0 0,0 0 1 0 0,-1 0-1 0 0,1 1 0 0 0,0-1 0 0 0,0 0 1 0 0,0 0-1 0 0,0 0 0 0 0,0 0 0 0 0,0 0 1 0 0,0 1-1 0 0,-1-1 0 0 0,1 0 0 0 0,0 0 1 0 0,0 0-1 0 0,0 0 0 0 0,0 1 0 0 0,0-1 1 0 0,0 0-1 0 0,0 0 0 0 0,0 0 0 0 0,0 0 0 0 0,0 1 1 0 0,0-1-1 0 0,0 0 0 0 0,0 0 0 0 0,0 0 1 0 0,0 1-1 0 0,0-1 0 0 0,0 0 0 0 0,0 0 1 0 0,0 0-1 0 0,0 0 0 0 0,1 1 0 0 0,-1-1 1 0 0,0 0-1 0 0,0 0 0 0 0,0 0 0 0 0,0 0 1 0 0,0 0-1 0 0,0 1 0 0 0,0-1 0 0 0,1 0 1 0 0,-1 0-1 0 0,0 0 0 0 0,0 0 0 0 0,0 0 1 0 0,0 0-1 0 0,1 0 0 0 0,-1 0 0 0 0,0 0 0 0 0,0 0 1 0 0,0 1-1 0 0,6 31 1309 0 0,4 15-715 0 0,-8-41-358 0 0,-1 1 0 0 0,0-1 0 0 0,0 0 0 0 0,0 13-1 0 0,3 22 1726 0 0,0-27-1075 0 0,-1 1-1 0 0,-1 0 1 0 0,0 0-1 0 0,-1 20 1 0 0,4 23 623 0 0,-5 21-1039 0 0,-5-41-335 0 0,4-33-136 0 0,1 0-1 0 0,-1 1 1 0 0,0-1 0 0 0,-1 0-1 0 0,-1 5 1 0 0,1-6-2 0 0,1 1 1 0 0,-1 0 0 0 0,1 0-1 0 0,0 1 1 0 0,0 4-1 0 0,0-2-3 0 0,0 1 0 0 0,0-1-1 0 0,-1 0 1 0 0,-6 16-1 0 0,-1 4 15 0 0,-1 6 112 0 0,-26 53-1 0 0,36-86-134 0 0,-15 28 64 0 0,10-20-51 0 0,0 1 1 0 0,-7 19 0 0 0,10-24-1 0 0,-1 1 0 0 0,1-1 0 0 0,-1 1 1 0 0,-7 9-1 0 0,-6 12 94 0 0,11-18-85 0 0,0 0-1 0 0,-1 0 0 0 0,-9 11 1 0 0,-21 33 53 0 0,5-9 74 0 0,25-37-142 0 0,0 0 0 0 0,1 1 0 0 0,0 0 0 0 0,0 0 0 0 0,-6 18 0 0 0,-8 21-20 0 0,13-28 3 0 0,3-9 5 0 0,-1 1 0 0 0,2 0 1 0 0,-1-1-1 0 0,2 1 0 0 0,-2 14 0 0 0,-2 45-2 0 0,0-15-295 0 0,5-54 56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3 132 0 0,'8'-2'4366'0'0,"-5"1"-2060"0"0,-3 26 1535 0 0,2-11-2869 0 0,0 0-1 0 0,2 0 1 0 0,-1 0 0 0 0,9 20 0 0 0,-8-25-827 0 0,5 22 394 0 0,4 19 1157 0 0,-6-21-186 0 0,9 56 2365 0 0,-11-37-2656 0 0,5 53-191 0 0,-7-54-856 0 0,-4-38-128 0 0,1 0-1 0 0,1-1 0 0 0,2 14 1 0 0,-1-6 26 0 0,-1 0-1 0 0,0 0 1 0 0,-3 31 0 0 0,0-5 23 0 0,2 93 227 0 0,6-62-187 0 0,-6 41 62 0 0,-6-40-116 0 0,6 125 143 0 0,6-137-159 0 0,4 5-15 0 0,0-6 17 0 0,-4-38-15 0 0,-7-9-1175 0 0,1-14 1045 0 0,0 0 1 0 0,0 0-1 0 0,0 1 0 0 0,0-1 1 0 0,0 0-1 0 0,-1 0 1 0 0,1 0-1 0 0,0 1 0 0 0,0-1 1 0 0,0 0-1 0 0,-1 0 1 0 0,1 0-1 0 0,0 0 0 0 0,0 0 1 0 0,0 0-1 0 0,-1 1 1 0 0,1-1-1 0 0,0 0 0 0 0,0 0 1 0 0,-1 0-1 0 0,1 0 1 0 0,0 0-1 0 0,0 0 0 0 0,-1 0 1 0 0,1 0-1 0 0,0 0 1 0 0,0 0-1 0 0,0 0 0 0 0,-1 0 1 0 0,1 0-1 0 0,0 0 1 0 0,0 0-1 0 0,-1 0 0 0 0,1-1 1 0 0,0 1-1 0 0,0 0 1 0 0,-1 0-1 0 0,1 0 0 0 0,0 0 1 0 0,0 0-1 0 0,0 0 1 0 0,-1-1-1 0 0,1 1 0 0 0,-16-14-11017 0 0,-17-13 2395 0 0,19 13 6672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52 716 368 0 0,'-5'-3'3862'0'0,"-15"-6"-2489"0"0,8-4 1254 0 0,11 11-2326 0 0,-1 0 1 0 0,1-1-1 0 0,0 1 0 0 0,0 0 0 0 0,0 0 0 0 0,1-1 0 0 0,-1 1 0 0 0,0-1 0 0 0,0-4 0 0 0,-4-28 1965 0 0,6 20-1907 0 0,0 0 0 0 0,3-15 0 0 0,1 9-195 0 0,0 0-1 0 0,10-26 0 0 0,12-12 158 0 0,-25 55-299 0 0,0 0 0 0 0,-1 1-1 0 0,1-1 1 0 0,1 1-1 0 0,3-7 1 0 0,10-14 100 0 0,4-18 48 0 0,-17 34-146 0 0,0 0-1 0 0,1 0 1 0 0,0 1 0 0 0,0-1 0 0 0,5-7 0 0 0,-3 7-10 0 0,0-1 1 0 0,-2 0 0 0 0,6-11 0 0 0,-6 3-46 0 0,-1-1 0 0 0,0 0 1 0 0,-1 1-1 0 0,-1-1 0 0 0,-1 0 1 0 0,-2-24-1 0 0,0-9-6023 0 0,-7 31-1887 0 0,8 14 6524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12 796 0 0,'-7'1'10149'0'0,"14"-1"-5595"0"0,-1-1-4882 0 0,15-4 835 0 0,15 0 542 0 0,-26 4-796 0 0,-1 1 0 0 0,1 0 0 0 0,-1 1 0 0 0,1 0-1 0 0,-1 0 1 0 0,0 1 0 0 0,14 4 0 0 0,-10-2-493 0 0,8 4-1939 0 0,-4 4-3454 0 0,-17-12 5544 0 0,0 0 1 0 0,0 0 0 0 0,0 0 0 0 0,1 1-970 0 0,-1-1 969 0 0,0 0 1 0 0,0 0 0 0 0,0 1 0 0 0,0-1 0 0 0,0 0-1 0 0,0 0 1 0 0,0 0 0 0 0,0 0 0 0 0,0 0 0 0 0,0 0-1 0 0,0 1 1 0 0,0-1 0 0 0,0 0 0 0 0,0 0 0 0 0,0 0 0 0 0,0 0-1 0 0,0 0 1 0 0,0 0 0 0 0,0 1 0 0 0,0-1 0 0 0,0 0-1 0 0,0 0 1 0 0,0 0 0 0 0,-2 1-970 0 0,2-1 970 0 0,0 0-1 0 0,0 0 1 0 0,0 0 0 0 0,0 0 0 0 0,0 0 0 0 0,0 0-1 0 0,-1 0 1 0 0,-6 0-2894 0 0,6-2 1422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1 212 0 0,'-7'-1'1479'0'0,"-13"4"12647"0"0,29-1-13290 0 0,8 0-233 0 0,-5-2-463 0 0,0 1 1 0 0,0 1-1 0 0,0 0 1 0 0,0 0-1 0 0,0 1 1 0 0,-1 1-1 0 0,1 0 1 0 0,12 6-1 0 0,-10-3-1682 0 0,0 1 1 0 0,-1 0-1 0 0,14 12 0 0 0,-24-18 906 0 0,-1 0 0 0 0,0 1 1 0 0,1-1-1 0 0,-1 1 0 0 0,0-1 0 0 0,0 1 0 0 0,-1 0 0 0 0,1 0 0 0 0,-1 0 1 0 0,1 0-1 0 0,-1 0 0 0 0,0 1 0 0 0,0-1 0 0 0,0 0 0 0 0,0 4 1 0 0,-1 2-881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18 824 0 0,'-3'-18'12587'0'0,"24"24"-11287"0"0,-13-4-712 0 0,3 1-429 0 0,-1 1-100 0 0,0-2 0 0 0,0 1 0 0 0,16 0-1 0 0,-14-1-68 0 0,2-1-4179 0 0,-14-1 4063 0 0,1 0 0 0 0,-1 0 0 0 0,0 0 1 0 0,1 0-1 0 0,-1 0 0 0 0,0 1 0 0 0,0-1 1 0 0,1 0-1 0 0,-1 0 0 0 0,0 0 0 0 0,0 0 1 0 0,1 0-1 0 0,-1 0 0 0 0,0 0 0 0 0,0 1 0 0 0,1-1 1 0 0,-1 0-1 0 0,0 0 0 0 0,0 0 0 0 0,0 1 1 0 0,1-1-1 0 0,-1 0 0 0 0,0 0 0 0 0,0 0 1 0 0,0 1-1 0 0,0-1 0 0 0,1 0 0 0 0,-1 0 0 0 0,0 1 1 0 0,0-1-1 0 0,0 0 0 0 0,0 1 0 0 0,0-1 1 0 0,0 0-1 0 0,0 0 0 0 0,0 1 0 0 0,0-1 1 0 0,0 0-1 0 0,0 1 0 0 0,0-1 0 0 0,0 0 0 0 0,0 0 1 0 0,0 1-1 0 0,0-1 0 0 0,0 0 0 0 0,-1 1 1 0 0,-3 10-3386 0 0,3-5 2195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 0 0,'4'7'7223'0'0,"-3"-5"-5854"0"0,6 2 4031 0 0,13 0-4792 0 0,-16-4-214 0 0,50 12 335 0 0,11 2-691 0 0,-23-10-2904 0 0,-33-6-2302 0 0,-17 1-658 0 0,3 1 4617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0 428 0 0,'-2'8'3614'0'0,"1"0"1087"0"0,5-5-3559 0 0,0-2-800 0 0,57 22 4860 0 0,-29-10-5004 0 0,-18-8-154 0 0,6 3-1343 0 0,8 2-3603 0 0,-27-10 4661 0 0,0 1 1 0 0,-1-1-1 0 0,1 0 1 0 0,-1 0-1 0 0,1 1 1 0 0,-1-1-1 0 0,1 0 1 0 0,0 1-1 0 0,-1-1 1 0 0,1 0-1 0 0,-1 1 1 0 0,0-1-1 0 0,1 1 1 0 0,-1-1 0 0 0,1 1-1 0 0,-1-1 1 0 0,0 1-1 0 0,1-1 1 0 0,-1 1-1 0 0,0-1 1 0 0,1 1-1 0 0,-1-1 1 0 0,0 1-1 0 0,0 0 1 0 0,0-1-1 0 0,0 1 1 0 0,1-1-1 0 0,-1 1 1 0 0,0 0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28 0 0,'-4'2'6526'0'0,"4"-2"-6185"0"0,1 0 0 0 0,-1 0 1 0 0,1 0-1 0 0,-1 0 0 0 0,1 0 1 0 0,0 0-1 0 0,-1 0 0 0 0,1 0 0 0 0,-1 0 1 0 0,1 0-1 0 0,-1 0 0 0 0,1 0 0 0 0,0 1 1 0 0,-1-1-1 0 0,1 0 0 0 0,-1 0 1 0 0,1 1-1 0 0,-1-1 0 0 0,1 0 0 0 0,-1 1 1 0 0,1-1-1 0 0,-1 0 0 0 0,1 1 0 0 0,16 17 1218 0 0,9 22-1916 0 0,-14-9 404 0 0,11 44-1 0 0,-6-16-1922 0 0,24 43-10209 0 0,-40-93 10623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32 188 268 0 0,'0'0'851'0'0,"-10"-10"1927"0"0,9 9-2850 0 0,1 0 105 0 0,0 1 1 0 0,0 0-1 0 0,0-1 0 0 0,0 1 1 0 0,0 0-1 0 0,0-1 1 0 0,0 1-1 0 0,0-1 0 0 0,0 1 1 0 0,0 0-1 0 0,-1-1 0 0 0,1 1 1 0 0,0 0-1 0 0,0-1 1 0 0,0 1-1 0 0,-1 0 0 0 0,1 0 1 0 0,0-1-1 0 0,0 1 0 0 0,-1 0 1 0 0,1-1-1 0 0,0 1 1 0 0,0 0-1 0 0,-1 0 0 0 0,1 0 1 0 0,0-1-1 0 0,-1 1 0 0 0,1 0 1 0 0,0 0-1 0 0,-1 0 0 0 0,1 0 1 0 0,0 0-1 0 0,-1 0 1 0 0,1 0-1 0 0,-14-6 10936 0 0,16 7-10590 0 0,-1-1 0 0 0,1 1-1 0 0,-1 0 1 0 0,1 0 0 0 0,-1-1-1 0 0,1 1 1 0 0,0-1 0 0 0,-1 0 0 0 0,1 1-1 0 0,0-1 1 0 0,-1 0 0 0 0,1 0 0 0 0,2 0-1 0 0,32-2 1984 0 0,-13 1-1101 0 0,55 1 32 0 0,42 0-281 0 0,-89-2-741 0 0,0-1 1 0 0,44-10-1 0 0,-45 7-79 0 0,46-15 154 0 0,3-2 49 0 0,-11 2-143 0 0,-36 9-153 0 0,8-2-30 0 0,-36 13-62 0 0,-1 0 1 0 0,1 0-1 0 0,-1-1 1 0 0,1 1-1 0 0,-1-1 1 0 0,0 0 0 0 0,4-2-1 0 0,-2 0 3 0 0,0 1 0 0 0,0 1 0 0 0,0-1 0 0 0,0 1 0 0 0,8-2 0 0 0,2-4-6 0 0,-15 7 22 0 0,11-7-12 0 0,-10 8-3 0 0,2 0-2 0 0,1-1-2084 0 0,-28 9-17860 0 0,15-7 16294 0 0,3-4 1237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9 730 144 0 0,'-6'0'1074'0'0,"3"0"1542"0"0,5 14 1142 0 0,0-14-3685 0 0,0 1 0 0 0,0-1 0 0 0,0 0-1 0 0,0 1 1 0 0,0-1 0 0 0,0 1 0 0 0,0 0 0 0 0,0 0 0 0 0,0-1 0 0 0,2 3 0 0 0,14 5 309 0 0,-12-5-105 0 0,0 1-1 0 0,0 0 1 0 0,10 9-1 0 0,-1-2 133 0 0,-11-9-291 0 0,-1 0 0 0 0,0 1 0 0 0,1-1 0 0 0,-1 1 0 0 0,0 0 0 0 0,-1 0 0 0 0,1 0 0 0 0,2 4 0 0 0,-2-4-44 0 0,-1 0 1 0 0,1 0-1 0 0,0 0 0 0 0,-1-1 1 0 0,1 1-1 0 0,1-1 0 0 0,2 3 1 0 0,-2-3 0 0 0,-1 0 1 0 0,0 0-1 0 0,0 1 0 0 0,0-1 1 0 0,0 1-1 0 0,-1 0 1 0 0,3 3-1 0 0,-1-2 42 0 0,-1 1 1 0 0,1-2-1 0 0,0 1 0 0 0,0 0 0 0 0,0-1 1 0 0,8 5-1 0 0,-3 1 50 0 0,-9-9-145 0 0,1 1 0 0 0,0 0 0 0 0,-1 0 0 0 0,1 0 0 0 0,0-1 0 0 0,-1 1 0 0 0,1 0-1 0 0,0-1 1 0 0,0 1 0 0 0,0-1 0 0 0,0 1 0 0 0,-1-1 0 0 0,1 1 0 0 0,0-1 0 0 0,0 0-1 0 0,1 1 1 0 0,8 10 331 0 0,15 11 190 0 0,10 9-325 0 0,-32-23-182 0 0,37 18 306 0 0,-37-17-316 0 0,30 15 102 0 0,-31-22-117 0 0,-1 0-1 0 0,1 1 1 0 0,0-1 0 0 0,-1 0 0 0 0,1-1 0 0 0,0 1 0 0 0,0 0 0 0 0,0 0 0 0 0,0-1-1 0 0,1 1 1 0 0,-1-1 0 0 0,3 1 0 0 0,3 4 48 0 0,45 38 290 0 0,-48-38-288 0 0,2 0 0 0 0,-1 0 0 0 0,1-1-1 0 0,8 5 1 0 0,-11-8-20 0 0,-2-1-25 0 0,0 0-1 0 0,0 0 0 0 0,0 0 1 0 0,0 0-1 0 0,-1 1 1 0 0,1-1-1 0 0,0 0 1 0 0,0 1-1 0 0,-1-1 0 0 0,1 1 1 0 0,1 3-1 0 0,-1-3 36 0 0,0 0 0 0 0,0 0 0 0 0,0 0 0 0 0,0 0 0 0 0,0 0 0 0 0,0 0 0 0 0,1 0 0 0 0,-1-1 0 0 0,4 2 0 0 0,13 11 573 0 0,-15-12-448 0 0,0 1 0 0 0,0-1 0 0 0,0 0 0 0 0,1 0 0 0 0,7 2 0 0 0,-10-4-114 0 0,0 1 1 0 0,1 0-1 0 0,-1 1 0 0 0,1-1 0 0 0,-1 0 0 0 0,1 0 0 0 0,0-1 0 0 0,0 1 0 0 0,0-1 1 0 0,-1 1-1 0 0,5-1 0 0 0,4 5 192 0 0,33 0 749 0 0,-1 0-545 0 0,-31-5-346 0 0,-8-1-91 0 0,-1 1 0 0 0,1 0 0 0 0,-1 0 0 0 0,1 0 0 0 0,0 0 0 0 0,-1 1 0 0 0,1 0 0 0 0,-1 0 0 0 0,5 1 0 0 0,-5-1 2 0 0,0-1-1 0 0,0 1 0 0 0,0-1 1 0 0,0 0-1 0 0,0 1 0 0 0,0-1 0 0 0,0-1 1 0 0,4 0-1 0 0,3 1 102 0 0,-9 0-72 0 0,35 0 435 0 0,85 0 830 0 0,-62-10-1118 0 0,2 5-106 0 0,-24-5 90 0 0,-9 4-128 0 0,-24 4-53 0 0,0 1 1 0 0,0-1-1 0 0,1 1 1 0 0,-1 0-1 0 0,8 0 1 0 0,-6-1 2 0 0,1 1 1 0 0,-1-1 0 0 0,0 0-1 0 0,10-5 1 0 0,-4 2 11 0 0,0 0 1 0 0,20-5 0 0 0,-26 9-8 0 0,2-2 11 0 0,12-2 25 0 0,0-1 0 0 0,20-9 0 0 0,-18 4 24 0 0,0 2 0 0 0,37-11 1 0 0,-7-2 50 0 0,-19 7-51 0 0,10 0 77 0 0,1 1 38 0 0,2-1 34 0 0,-30 8-123 0 0,0 0 1 0 0,29-8 0 0 0,33-10 141 0 0,9-4-2 0 0,-77 25-210 0 0,1-1 0 0 0,-1 1 0 0 0,10-8 0 0 0,-12 8-6 0 0,35-11 57 0 0,18-9-6 0 0,-51 20-55 0 0,-10 4-15 0 0,1 0-1 0 0,-1 0 1 0 0,0 0 0 0 0,1 0 0 0 0,-1 0 0 0 0,1 0 0 0 0,-1 0 0 0 0,0 0-1 0 0,1 0 1 0 0,-1-1 0 0 0,0 1 0 0 0,1 0 0 0 0,-1 0 0 0 0,0 0 0 0 0,1-1-1 0 0,-1 1 1 0 0,0 0 0 0 0,1 0 0 0 0,-1-1 0 0 0,0 1 0 0 0,1 0 0 0 0,-1-1-1 0 0,0 1 1 0 0,0 0 0 0 0,0-1 0 0 0,1 1 0 0 0,-1-1 0 0 0,3 0 6 0 0,0 0 1 0 0,0 1-1 0 0,0-1 1 0 0,0-1-1 0 0,0 1 1 0 0,0 0-1 0 0,3-3 0 0 0,-5 4-6 0 0,7-6 12 0 0,-5 5-9 0 0,-1-1-1 0 0,1 0 1 0 0,-1 1 0 0 0,1 0-1 0 0,0-1 1 0 0,0 1-1 0 0,-1 0 1 0 0,1 0 0 0 0,5 0-1 0 0,-5 0 3 0 0,1 0 0 0 0,-1 0-1 0 0,0-1 1 0 0,0 1 0 0 0,0-1-1 0 0,4-2 1 0 0,-4 2-5 0 0,-1 0 2 0 0,21-6 0 0 0,19-11 26 0 0,-41 18-26 0 0,0 1 2 0 0,-1 0-4 0 0,1 0 0 0 0,0 0-1 0 0,0 0 1 0 0,-1-1 0 0 0,1 1 0 0 0,0 0 0 0 0,0 0 0 0 0,-1-1-1 0 0,1 1 1 0 0,0 0 0 0 0,-1-1 0 0 0,1 1 0 0 0,0-1-1 0 0,-1 1 1 0 0,1-1 0 0 0,-1 1 0 0 0,1-1 0 0 0,-1 1 0 0 0,1-1-1 0 0,-1 1 1 0 0,1-1 0 0 0,0-1 0 0 0,0 1 0 0 0,-1 0 0 0 0,1 1 1 0 0,0-1-1 0 0,0 0 0 0 0,0 0 0 0 0,0 1 1 0 0,0-1-1 0 0,0 0 0 0 0,0 1 0 0 0,0-1 1 0 0,0 1-1 0 0,0 0 0 0 0,0-1 0 0 0,0 1 1 0 0,0 0-1 0 0,3-1 0 0 0,-3 0 2 0 0,-1 0-2 0 0,1 1-1 0 0,-1-1 1 0 0,1 1-1 0 0,-1-1 1 0 0,1 0-1 0 0,-1 1 0 0 0,1-1 1 0 0,-1 1-1 0 0,1 0 1 0 0,0-1-1 0 0,-1 1 1 0 0,1-1-1 0 0,0 1 0 0 0,0 0 1 0 0,-1 0-1 0 0,1-1 1 0 0,0 1-1 0 0,-1 0 1 0 0,1 0-1 0 0,0 0 0 0 0,1 0 1 0 0,8-7 1 0 0,-3 3 0 0 0,-7 4 0 0 0,18-12 2 0 0,-15 10-3 0 0,-1 0 0 0 0,1 0 1 0 0,0 1-1 0 0,0-1 0 0 0,-1 1 1 0 0,1-1-1 0 0,0 1 0 0 0,0 0 1 0 0,6-1-1 0 0,1-4-2 0 0,0 1-1 0 0,-4 0-3 0 0,90-49 8 0 0,-94 50-7 0 0,3-1 4 0 0,1 0 3 0 0,1 1-2 0 0,-1 4 0 0 0,-5-1 0 0 0,0 0 0 0 0,0 0 1 0 0,0 1-1 0 0,-1-1 0 0 0,1 0 0 0 0,0 0 0 0 0,0 0 0 0 0,0 0 0 0 0,-1 0 1 0 0,1 0-1 0 0,0 0 0 0 0,-1 0 0 0 0,1-2 0 0 0,0 3 1 0 0,0-1-1 0 0,0 0 1 0 0,0 1 0 0 0,0-1-1 0 0,0 0 1 0 0,0 1 0 0 0,0-1-1 0 0,0 0 1 0 0,0 0-1 0 0,0 0 1 0 0,-1 0 0 0 0,1 0-1 0 0,0 0 1 0 0,-1 0 0 0 0,1 0-1 0 0,0 0 1 0 0,-1 0-1 0 0,0 0 1 0 0,1 0 0 0 0,-1 0-1 0 0,1-2 1 0 0,5-9 13 0 0,-5 11-14 0 0,-1 0 0 0 0,0 1 0 0 0,1-1 0 0 0,-1 1 0 0 0,0-1 0 0 0,1 0 0 0 0,-1 1 0 0 0,0-1 0 0 0,0 0 0 0 0,0 1 0 0 0,0-1 0 0 0,0 0 0 0 0,0 0 0 0 0,0 1 0 0 0,0-1 0 0 0,0 0 0 0 0,0 1 0 0 0,0-1 0 0 0,0 0 0 0 0,0 1 0 0 0,-1-2-1 0 0,1 1 1 0 0,0 1 0 0 0,-1-1 0 0 0,1 1-1 0 0,0-1 1 0 0,0 0 0 0 0,0 1-1 0 0,0-1 1 0 0,0 0 0 0 0,0 1 0 0 0,0-1-1 0 0,0 0 1 0 0,0 1 0 0 0,0-1-1 0 0,0 1 1 0 0,1-1 0 0 0,-1 0 0 0 0,0 1-1 0 0,0-1 1 0 0,0 1 0 0 0,1-2-1 0 0,0 2 2 0 0,0-1-1 0 0,-1 0 0 0 0,1 1 0 0 0,0-1 0 0 0,-1 0 0 0 0,1 1 0 0 0,-1-1 0 0 0,1 0 0 0 0,-1 0 0 0 0,1 0 0 0 0,-1 1 0 0 0,0-1 0 0 0,1 0 0 0 0,-1 0 0 0 0,0 0 0 0 0,0 0 1 0 0,0 0-1 0 0,0 0 0 0 0,0 0 0 0 0,0 0 0 0 0,0 0 0 0 0,0 0 0 0 0,0 1 0 0 0,0-1 0 0 0,0-2 0 0 0,-1-4 3 0 0,-2 2 2 0 0,3 5-5 0 0,0 0-1 0 0,-1 0 0 0 0,1-1 1 0 0,-1 1-1 0 0,1 0 0 0 0,0-1 1 0 0,-1 1-1 0 0,1 0 0 0 0,0-1 1 0 0,-1 1-1 0 0,1 0 0 0 0,0-1 0 0 0,-1 1 1 0 0,1-1-1 0 0,0 1 0 0 0,0 0 1 0 0,0-1-1 0 0,-1 1 0 0 0,1-1 1 0 0,0 1-1 0 0,0-1 0 0 0,0 1 1 0 0,0-1-1 0 0,0 1 0 0 0,0-1 1 0 0,0 1-1 0 0,0-1 0 0 0,0 1 1 0 0,0-1-1 0 0,0 1 0 0 0,0-1 1 0 0,0 1-1 0 0,1-1 0 0 0,-10-29 8 0 0,5 22-2 0 0,4 8-6 0 0,-1-1 0 0 0,1 0 0 0 0,0 1-1 0 0,-1-1 1 0 0,1 1 0 0 0,-1-1 0 0 0,1 1 0 0 0,0-1 0 0 0,0 0-1 0 0,-1 1 1 0 0,1-1 0 0 0,0 0 0 0 0,0 1 0 0 0,0-1 0 0 0,-1 0-1 0 0,1 1 1 0 0,0-1 0 0 0,0-1 0 0 0,0 1-2 0 0,0-1 0 0 0,0 0 0 0 0,-1 0 0 0 0,1 1 0 0 0,-1-1 0 0 0,1 1 0 0 0,-1-1 0 0 0,0 0 0 0 0,0 1 1 0 0,-1-3-1 0 0,0 2 2 0 0,1 0 1 0 0,0 0 0 0 0,0 1 0 0 0,0-1 0 0 0,0 0 0 0 0,1-1-1 0 0,-1 1 1 0 0,0 0 0 0 0,1 0 0 0 0,0 0 0 0 0,-1-3-1 0 0,-3-4 8 0 0,-1-2-1 0 0,2 3-11 0 0,2 8 4 0 0,1-1 0 0 0,-1 1-1 0 0,1-1 1 0 0,-1 1 0 0 0,1-1-1 0 0,0 1 1 0 0,-1-1 0 0 0,1 0-1 0 0,0 1 1 0 0,0-1 0 0 0,-1 1-1 0 0,1-1 1 0 0,0 0 0 0 0,0 1-1 0 0,0-1 1 0 0,0 0 0 0 0,0 1-1 0 0,0-2 1 0 0,-1 0 0 0 0,1 1 0 0 0,0-1 0 0 0,-1 0 0 0 0,0 0 0 0 0,1 0 0 0 0,-1 1 0 0 0,0-1 0 0 0,0 1 0 0 0,-1-3 0 0 0,1 2 1 0 0,-1 0 0 0 0,1 0-1 0 0,0 0 1 0 0,0 0-1 0 0,0 0 1 0 0,1 0-1 0 0,-1 0 1 0 0,0 0 0 0 0,1 0-1 0 0,-1-3 1 0 0,-7-22-19 0 0,-1 6 32 0 0,5 12-2 0 0,-1-6-4 0 0,1 6-16 0 0,0-2 8 0 0,0 4-6 0 0,4 6 6 0 0,-1 0 0 0 0,1 1-1 0 0,-1-1 1 0 0,1 0 0 0 0,-1 1-1 0 0,1-1 1 0 0,-1 0 0 0 0,1 0 0 0 0,0 1-1 0 0,0-1 1 0 0,-1 0 0 0 0,1 0-1 0 0,0 0 1 0 0,0 1 0 0 0,0-1 0 0 0,0 0-1 0 0,0 0 1 0 0,0 0 0 0 0,0 1-1 0 0,0-1 1 0 0,0-1 0 0 0,0 0 0 0 0,-1 0 0 0 0,1-1-1 0 0,-1 1 1 0 0,1 0 0 0 0,-1 0 0 0 0,0 0 0 0 0,0 0 0 0 0,0 0 0 0 0,-1-3 0 0 0,1 3 0 0 0,-1 0 1 0 0,1-1-1 0 0,0 1 1 0 0,0-1-1 0 0,0 1 1 0 0,1-1-1 0 0,-1 1 1 0 0,0-1-1 0 0,1-4 1 0 0,-9-27-17 0 0,9 34 17 0 0,0 0-1 0 0,0-1 0 0 0,0 1 0 0 0,0 0 0 0 0,0 0 0 0 0,0 0 0 0 0,0-1 0 0 0,0 1 0 0 0,0 0 1 0 0,1 0-1 0 0,-1 0 0 0 0,0-1 0 0 0,-1 1 0 0 0,1 0 0 0 0,0 0 0 0 0,0 0 0 0 0,0-1 0 0 0,0 1 0 0 0,0 0 1 0 0,0 0-1 0 0,0 0 0 0 0,0-1 0 0 0,0 1 0 0 0,0 0 0 0 0,0 0 0 0 0,0 0 0 0 0,-1 0 0 0 0,1-1 0 0 0,0 1 1 0 0,0 0-1 0 0,0 0 0 0 0,0 0 0 0 0,-1 0 0 0 0,1 0 0 0 0,0 0 0 0 0,0-1 0 0 0,0 1 0 0 0,-1 0 0 0 0,-3-4 1 0 0,2-24-2 0 0,-6-6-3 0 0,8 32 4 0 0,0 0 0 0 0,-1 1 0 0 0,1-1-1 0 0,0 0 1 0 0,0 1 0 0 0,-1-1-1 0 0,1 0 1 0 0,-1 1 0 0 0,1-1 0 0 0,-1 1-1 0 0,0-1 1 0 0,0 1 0 0 0,-1-3-1 0 0,1-21-3 0 0,1 22 8 0 0,0 2 0 0 0,0-1-901 0 0,-2 3-376 0 0,0 0 816 0 0,-1 0-1830 0 0,-1 11-7910 0 0,3-11 9419 0 0,0 0 0 0 0,1 0-1 0 0,-1 1 1 0 0,0-1-1 0 0,0 0 1 0 0,-2 2 0 0 0,-13 12-3875 0 0,7-9 3047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0 280 0 0,'5'13'13944'0'0,"-21"-1"-12814"0"0,15-10-1018 0 0,-1 1 0 0 0,1-1 0 0 0,-1 0 0 0 0,1 1 0 0 0,0-1 0 0 0,0 1-1 0 0,0-1 1 0 0,-1 5 0 0 0,1 2 454 0 0,0 1 0 0 0,0-1 0 0 0,1 15 0 0 0,0-10 694 0 0,-5 63 2696 0 0,5-59-3403 0 0,0 2-148 0 0,0 0-1 0 0,4 24 0 0 0,7 62 235 0 0,-6-45-395 0 0,6 38 81 0 0,-7-64-225 0 0,-4-27-72 0 0,1 0-1 0 0,0-1 0 0 0,0 0 1 0 0,0 1-1 0 0,1-1 0 0 0,4 10 0 0 0,-3-9 13 0 0,0-1 0 0 0,0 1-1 0 0,2 12 1 0 0,7 19 94 0 0,1 1 17 0 0,-11-33-124 0 0,0 1-1 0 0,1 0 0 0 0,0-1 0 0 0,0 1 0 0 0,8 12 0 0 0,0 6 49 0 0,-10-22-62 0 0,0-1-1 0 0,1 1 1 0 0,-1-1 0 0 0,1 1-1 0 0,0-1 1 0 0,3 5 0 0 0,-1-1 176 0 0,-6-30-19343 0 0,-13-4 14519 0 0,3 7 2360 0 0,1-2 655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104 724 328 0 0,'1'1'1653'0'0,"9"9"5101"0"0,-23-27-1802 0 0,-1 0-3726 0 0,-3-7-679 0 0,14 21-522 0 0,0 0-1 0 0,1 0 1 0 0,0 0 0 0 0,-1 0-1 0 0,1-1 1 0 0,-3-6 0 0 0,-14-37 148 0 0,15 34-122 0 0,0 5-9 0 0,1 0 1 0 0,1-1-1 0 0,-1 1 0 0 0,1-1 0 0 0,1 0 0 0 0,-1-15 0 0 0,-4-34 357 0 0,1 2-39 0 0,7 29 19 0 0,1 1-1 0 0,1-1 1 0 0,12-44 0 0 0,-14 64-299 0 0,24-64 1167 0 0,-5 19-221 0 0,-13 35-245 0 0,19-33-1 0 0,-27 50-775 0 0,3-9 248 0 0,-3 9-245 0 0,0-1-1 0 0,0 1 1 0 0,1-1-1 0 0,-1 1 1 0 0,0-1-1 0 0,0 1 1 0 0,0-1-1 0 0,0 1 0 0 0,1 0 1 0 0,-1-1-1 0 0,0 1 1 0 0,0-1-1 0 0,1 1 1 0 0,-1 0-1 0 0,0-1 1 0 0,1 1-1 0 0,-1 0 1 0 0,0-1-1 0 0,1 1 1 0 0,-1 0-1 0 0,1-1 0 0 0,-1 1 1 0 0,1 0-1 0 0,1-9-26 0 0,1-2-849 0 0,-3 10 486 0 0,0 0 0 0 0,0 1 0 0 0,1-1 0 0 0,-1 0 0 0 0,0 1 0 0 0,0-1 0 0 0,0 1 0 0 0,0-1 0 0 0,0 0 0 0 0,1 1 1 0 0,-1-1-1 0 0,0 1 0 0 0,1-1 0 0 0,-1 1 0 0 0,0-1 0 0 0,1 1 0 0 0,-1-1 0 0 0,2 0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76 0 0,'-1'0'6138'0'0,"-5"0"-3133"0"0,-8 1 3109 0 0,14 0-5970 0 0,-1 0-1 0 0,1 0 1 0 0,-1-1-1 0 0,0 1 1 0 0,1 0-1 0 0,-1 0 1 0 0,0 0-1 0 0,1-1 1 0 0,-1 1-1 0 0,0 0 1 0 0,0-1-1 0 0,0 1 0 0 0,0-1 1 0 0,0 1-1 0 0,0-1 1 0 0,1 1-1 0 0,-1-1 1 0 0,-2 1-1 0 0,1-1 65 0 0,0 1 0 0 0,0 0 0 0 0,1 0 0 0 0,-1 0 0 0 0,0 0 0 0 0,1 0 0 0 0,-1 0 0 0 0,1 0 0 0 0,-3 3 0 0 0,0 3 0 0 0,0 0 1 0 0,1 0-1 0 0,0 0 0 0 0,0 1 0 0 0,0-1 0 0 0,1 1 0 0 0,1-1 1 0 0,-1 1-1 0 0,1 0 0 0 0,0 0 0 0 0,1 10 0 0 0,-2 3 166 0 0,1-17-296 0 0,1 0 0 0 0,-1-1-1 0 0,1 1 1 0 0,0-1 0 0 0,0 1 0 0 0,1 0 0 0 0,-1-1 0 0 0,2 6 0 0 0,0 22 480 0 0,-3-28-506 0 0,1 0 1 0 0,0 0-1 0 0,0 0 0 0 0,0 1 1 0 0,1-1-1 0 0,-1 0 1 0 0,1 0-1 0 0,1 5 1 0 0,3 30 307 0 0,21 53 145 0 0,-24-81-457 0 0,2 4 39 0 0,0-7-40 0 0,-1 0 0 0 0,1 0 0 0 0,-2 0 0 0 0,1 0 0 0 0,1 9 0 0 0,3 9 84 0 0,9 18 114 0 0,0 1 19 0 0,10 27 109 0 0,0 20 45 0 0,-24-81-386 0 0,0-4-7 0 0,0 0 1 0 0,-1 1-1 0 0,0-1 1 0 0,0 9 0 0 0,10 64 179 0 0,-6-8-118 0 0,-5 54 140 0 0,-5-76-84 0 0,-6-1-63 0 0,7-30-53 0 0,3-15-20 0 0,0-1-1 0 0,0 0 1 0 0,0 1-1 0 0,0-1 1 0 0,1 1-1 0 0,-1-1 1 0 0,1 1-1 0 0,0 3 1 0 0,-5 17-15 0 0,5 27 0 0 0,5-24 8 0 0,-5-24-1 0 0,1-1 1 0 0,-1 1 0 0 0,1 0-1 0 0,0-1 1 0 0,-1 1 0 0 0,1-1-1 0 0,0 1 1 0 0,0-1 0 0 0,0 1-1 0 0,0-1 1 0 0,2 3 0 0 0,-2-3 0 0 0,0 0 1 0 0,0 0 0 0 0,0 0 0 0 0,0 1 0 0 0,0-1-1 0 0,-1 0 1 0 0,1 1 0 0 0,0-1 0 0 0,-1 1-1 0 0,2 2 1 0 0,-1-1-1 0 0,0 1 0 0 0,0-1-1 0 0,0 1 1 0 0,0-1 0 0 0,1 0 0 0 0,0 0-1 0 0,0 0 1 0 0,0 0 0 0 0,0 0 0 0 0,3 4-1 0 0,5 7-4 0 0,16 39 65 0 0,-10-4-27 0 0,-15-45-31 0 0,1 0 1 0 0,-1-1 0 0 0,0 1-1 0 0,1 0 1 0 0,-2 0-1 0 0,1 0 1 0 0,0 0-1 0 0,-1 6 1 0 0,0-6 2 0 0,1 1 1 0 0,-1-1-1 0 0,1 0 1 0 0,0 1-1 0 0,2 6 1 0 0,-2-8 1 0 0,0 1-1 0 0,0-1 1 0 0,0 1 0 0 0,-1-1 0 0 0,1 1-1 0 0,-1 5 1 0 0,0-6-4 0 0,0 0 0 0 0,0 0-1 0 0,0-1 1 0 0,1 1 0 0 0,-1 0 0 0 0,1 0 0 0 0,0 0 0 0 0,0-1-1 0 0,1 4 1 0 0,3 24 16 0 0,-4-27-15 0 0,0 0 0 0 0,0 0 0 0 0,-1 0 0 0 0,1 1 0 0 0,-1-1 0 0 0,0 0 0 0 0,0 5 0 0 0,3 20 48 0 0,28 87 45 0 0,11-4-54 0 0,-21-67-30 0 0,-15-34-19 0 0,-3-6 8 0 0,-1-1 0 0 0,0 0 0 0 0,0 1 0 0 0,0-1 0 0 0,0 1 1 0 0,-1 0-1 0 0,1 0 0 0 0,1 7 0 0 0,0-8-127 0 0,-3-3 62 0 0,0 0 0 0 0,-1 0 0 0 0,1 0 0 0 0,0 0 0 0 0,0 0 0 0 0,0 0 0 0 0,0 0 0 0 0,0 0 0 0 0,0 0 0 0 0,0 0 0 0 0,0 0 0 0 0,0 0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 0 0,'2'2'6398'0'0,"3"8"-2572"0"0,9 16-215 0 0,11 9-2209 0 0,1 3-530 0 0,45 36 4145 0 0,0-1-1230 0 0,-30-29-3125 0 0,-39-42-626 0 0,0 0-1 0 0,-1 1 0 0 0,1-1 1 0 0,0 1-1 0 0,-1-1 1 0 0,1 1-1 0 0,-1 0 1 0 0,0 0-1 0 0,1 3 1 0 0,2 2 90 0 0,3 7 196 0 0,-7 41 328 0 0,-6-17-521 0 0,1 54-39 0 0,10-54-94 0 0,11 27 56 0 0,-16-63-49 0 0,1 1 0 0 0,-1-1 0 0 0,1 0 0 0 0,0 0 0 0 0,0 0 0 0 0,3 6 0 0 0,-3-6-2 0 0,1 0 0 0 0,-1 0 1 0 0,0 0-1 0 0,0 0 0 0 0,-1 1 0 0 0,2 5 0 0 0,-1 0 11 0 0,1 1 0 0 0,0-1 1 0 0,1 0-1 0 0,0 0 0 0 0,8 16 1 0 0,-8-20-8 0 0,9 27 22 0 0,12 22 30 0 0,-8-11-16 0 0,0 5-6 0 0,-4-13-27 0 0,7 14 33 0 0,-9-14 2 0 0,-8-30-41 0 0,-1 1 1 0 0,0-1-1 0 0,0 1 0 0 0,0-1 0 0 0,-1 1 0 0 0,0 9 1 0 0,0-13-3 0 0,5 39 6 0 0,1 11 3 0 0,-1-1 36 0 0,0 72-37 0 0,0-65-25 0 0,-5 110 86 0 0,-10-114 3 0 0,10-49-73 0 0,0-1 1 0 0,-1 0-1 0 0,1 0 1 0 0,-1 0-1 0 0,0 0 1 0 0,0 0-1 0 0,0 0 0 0 0,-4 7 1 0 0,3-6 3 0 0,0-1 0 0 0,1 1 1 0 0,-1 0-1 0 0,1-1 0 0 0,-1 6 0 0 0,-3 11-13 0 0,-6 30-15 0 0,1-9 34 0 0,-1 2-6 0 0,5-15-14 0 0,1 7 7 0 0,0 5 4 0 0,0 6-10 0 0,0 23-15 0 0,4-56 24 0 0,1-10 0 0 0,-1 0 0 0 0,1 0 1 0 0,0 0-1 0 0,0 0 0 0 0,1 0 0 0 0,-1 0 1 0 0,1-1-1 0 0,0 1 0 0 0,2 6 0 0 0,-2-6 5 0 0,0-1 1 0 0,-1 1-1 0 0,1 0 0 0 0,-1 0 0 0 0,0-1 0 0 0,0 1 1 0 0,0 0-1 0 0,-1 6 0 0 0,0 5-3 0 0,6 29-28 0 0,0-15 27 0 0,6 6-20 0 0,-4-9 20 0 0,-5-23 3 0 0,-1 0 1 0 0,0 0-1 0 0,0 0 1 0 0,0 0-1 0 0,0 0 1 0 0,0 6-1 0 0,14 27 5 0 0,-5-16 3 0 0,6 9-22 0 0,-4-2 13 0 0,-9-23-3 0 0,0 0-1 0 0,0 1 0 0 0,0 0 1 0 0,-1-1-1 0 0,3 8 1 0 0,6 12-4 0 0,24 46 20 0 0,-21-38-3917 0 0,-6-15-1294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0 616 0 0,'-6'13'13281'0'0,"18"-13"-11290"0"0,3 1-111 0 0,30 6-1 0 0,-2-1 658 0 0,-22-4-1459 0 0,0 1 0 0 0,30 8 0 0 0,-22-1-4774 0 0,0 4-7080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1 908 0 0,'-10'1'14701'0'0,"27"3"-8274"0"0,27 3-2987 0 0,-10-2-3211 0 0,44 12 0 0 0,-5 4-5447 0 0,-23-6-3490 0 0,-12-7 139 0 0,-29-7 6514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0 580 0 0,'-5'0'15139'0'0,"10"1"-14679"0"0,0 1 0 0 0,0-1 0 0 0,0 1 0 0 0,0 0 0 0 0,0 0 0 0 0,-1 1 0 0 0,1 0-1 0 0,5 4 1 0 0,19 9 2168 0 0,96 44 872 0 0,-85-39-3090 0 0,-29-14-295 0 0,0-1-1 0 0,1-1 0 0 0,18 7 0 0 0,64 20 420 0 0,77 21 262 0 0,27 11-76 0 0,-111-35-400 0 0,23 7 24 0 0,-97-32-273 0 0,0 0 1 0 0,0 1-1 0 0,18 11 1 0 0,-2-1 43 0 0,-6-4 33 0 0,-1 2 0 0 0,32 23 0 0 0,-37-24-41 0 0,-1 0 5 0 0,-1 1-1 0 0,0 0 1 0 0,0 1 0 0 0,24 31 0 0 0,-20-22-15 0 0,-12-16-54 0 0,-1 0 0 0 0,-1 0 0 0 0,1 1 0 0 0,7 14 0 0 0,13 21 165 0 0,-4-6-61 0 0,-15-28-109 0 0,-1 1-1 0 0,-1-1 1 0 0,7 17 0 0 0,0 3 121 0 0,30 53 0 0 0,-12-29-43 0 0,-16-30-79 0 0,4 7 14 0 0,-9-15-184 0 0,-24-19-13618 0 0,9 2 11142 0 0,1-1-1 0 0,-1 0 1 0 0,1-1 0 0 0,-8-6 0 0 0,5 3 635 0 0,-7-4-392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 0 0,'2'2'10360'0'0,"2"4"-9103"0"0,6-1 162 0 0,26 16 601 0 0,-31-17-1887 0 0,1-1-1 0 0,-1 1 1 0 0,0 0-1 0 0,0 0 1 0 0,-1 1-1 0 0,1 0 1 0 0,-1 0-1 0 0,4 6 1 0 0,27 34 2142 0 0,-7-11-185 0 0,55 68 1698 0 0,-81-98-3704 0 0,1-1 0 0 0,-1 0 0 0 0,0 1 0 0 0,0-1 0 0 0,0 1 0 0 0,0 0-1 0 0,-1 0 1 0 0,1 0 0 0 0,-1 0 0 0 0,0 0 0 0 0,0 0 0 0 0,-1 0 0 0 0,1 0 0 0 0,-1 0-1 0 0,0 0 1 0 0,0 0 0 0 0,-1 7 0 0 0,1-11-81 0 0,-11 41 312 0 0,11-5-301 0 0,0-13-12 0 0,1-21-8 0 0,-1-1 1 0 0,0 1 0 0 0,1-1-1 0 0,-1 1 1 0 0,1-1-1 0 0,0 1 1 0 0,-1-1-1 0 0,1 1 1 0 0,0-1 0 0 0,0 1-1 0 0,0-1 1 0 0,0 0-1 0 0,0 0 1 0 0,0 0 0 0 0,2 2-1 0 0,10 14 29 0 0,-9-11-31 0 0,-1-1 0 0 0,1 1 0 0 0,1-1 0 0 0,-1 0 0 0 0,1 0 0 0 0,5 5 0 0 0,-9-8 8 0 0,0-1-2 0 0,2 0 3 0 0,-2 0-4 0 0,11 8-89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 0 0,'14'14'5244'0'0,"-5"-5"-3361"0"0,-1-5-311 0 0,4 5 1565 0 0,4 16-373 0 0,-7-10-2089 0 0,5 8-248 0 0,5 15 669 0 0,5 10 1090 0 0,12 23 1126 0 0,-15-26-1852 0 0,5 9-257 0 0,-18-37-969 0 0,0 0-1 0 0,-1 0 1 0 0,6 27 0 0 0,-8-25-88 0 0,11 62 209 0 0,-1-1-124 0 0,-4 3 9 0 0,-6-34-145 0 0,4 23 24 0 0,-2-12 56 0 0,-6-44-89 0 0,0 1 0 0 0,-1 31 0 0 0,-2-12 47 0 0,-3 22-24 0 0,4-42-70 0 0,-1-1 1 0 0,-1 0-1 0 0,0 0 0 0 0,-8 23 0 0 0,1-2 39 0 0,-16 67 24 0 0,21-56-83 0 0,-1-12-19 0 0,5-30-3 0 0,1 1 1 0 0,-1 0-1 0 0,1-1 0 0 0,0 1 1 0 0,0-1-1 0 0,0 1 0 0 0,1 0 1 0 0,0-1-1 0 0,3 11 0 0 0,1 5-8 0 0,0 0-16 0 0,-4-20 19 0 0,0 1 0 0 0,1-1 0 0 0,-1 0 0 0 0,0 1 0 0 0,1-1-1 0 0,-1 0 1 0 0,1 0 0 0 0,-1 0 0 0 0,1 0 0 0 0,-1 0 0 0 0,1 0 0 0 0,0-1 0 0 0,-1 1-1 0 0,1 0 1 0 0,0-1 0 0 0,0 1 0 0 0,-1-1 0 0 0,1 0 0 0 0,0 1 0 0 0,0-1-1 0 0,0 0 1 0 0,0 0 0 0 0,-1 0 0 0 0,1-1 0 0 0,0 1 0 0 0,0 0 0 0 0,0-1 0 0 0,-1 1-1 0 0,4-2 1 0 0,-3 1 4 0 0,1 0 0 0 0,0 0 0 0 0,-1 0 0 0 0,1 0 0 0 0,-1-1 0 0 0,1 1 0 0 0,-1-1-1 0 0,1 1 1 0 0,-1-1 0 0 0,0 0 0 0 0,0 0 0 0 0,0 0 0 0 0,0 0 0 0 0,0-1 0 0 0,-1 1 0 0 0,1 0 0 0 0,-1-1-1 0 0,1 1 1 0 0,1-5 0 0 0,7-20 34 0 0,-7 22-31 0 0,-1 0 0 0 0,0-1-1 0 0,0 1 1 0 0,0-1 0 0 0,-1 0 0 0 0,0 0-1 0 0,1-7 1 0 0,-1-16-4 0 0,0 21 6 0 0,0 0 1 0 0,-1 0 0 0 0,0-1-1 0 0,-2-8 1 0 0,-9-60 52 0 0,-4-19-55 0 0,10 37 16 0 0,3 48-17 0 0,1-1 0 0 0,0 1 0 0 0,1-1 0 0 0,2-11 0 0 0,-1-7 4 0 0,4-20-9 0 0,-5 41-49 0 0,1-1-1 0 0,1 1 1 0 0,0 0 0 0 0,0-1-1 0 0,0 1 1 0 0,1 0 0 0 0,1 0-1 0 0,5-11 1 0 0,13-12-3116 0 0,14-12-12558 0 0,-25 29 9240 0 0,-6 9 4946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0 520 0 0,'-1'4'6527'0'0,"24"17"-984"0"0,-4-2-3782 0 0,28 28-478 0 0,-35-36-680 0 0,0 0 0 0 0,0 1 0 0 0,15 21-1 0 0,-2-3 1602 0 0,38 45 2237 0 0,-1-1-3235 0 0,-53-63-1042 0 0,-1 0 1 0 0,9 16-1 0 0,7 10 176 0 0,-7-2-84 0 0,-8-12-105 0 0,4 5 276 0 0,-2 1 0 0 0,13 53 0 0 0,-10-31-152 0 0,7 40 296 0 0,-5-9-70 0 0,1-18-370 0 0,40 63 173 0 0,-20-60-200 0 0,-35-63-106 0 0,1 0 1 0 0,0 0 0 0 0,1 0-1 0 0,-1 0 1 0 0,1-1 0 0 0,0 1-1 0 0,-1-1 1 0 0,2 0 0 0 0,-1 0-1 0 0,0-1 1 0 0,0 1 0 0 0,1-1 0 0 0,-1 0-1 0 0,6 2 1 0 0,15 8-3 0 0,13 6 19 0 0,-29-15-8 0 0,0 1-1 0 0,0 0 0 0 0,-1 1 1 0 0,1 0-1 0 0,8 7 0 0 0,-11-7 12 0 0,0 1-1 0 0,0 0 1 0 0,-1 1-1 0 0,0-1 1 0 0,-1 1-1 0 0,1 0 1 0 0,-1 0-1 0 0,0 0 1 0 0,4 14-1 0 0,-4-13 25 0 0,-2-2-2 0 0,0 1 1 0 0,0-1-1 0 0,0 0 1 0 0,1 13-1 0 0,-2-11-6 0 0,0 0-1 0 0,0 0 1 0 0,1 0-1 0 0,4 12 1 0 0,-4-12-16 0 0,0-1 0 0 0,0 1-1 0 0,0 0 1 0 0,0 12 0 0 0,-2-15 3 0 0,1 0 0 0 0,0 1 1 0 0,0-1-1 0 0,4 9 0 0 0,2 20 72 0 0,-6-26-89 0 0,0-1 0 0 0,1 1 0 0 0,0-1 0 0 0,0 0 0 0 0,0 0-1 0 0,5 10 1 0 0,3 11 2 0 0,-5-16 6 0 0,0 1 1 0 0,10 16 0 0 0,7 20 16 0 0,10 0-37 0 0,-31-46 6 0 0,2 1 0 0 0,-1 0 0 0 0,0-1 1 0 0,1 1-1 0 0,-1-1 0 0 0,1 0 0 0 0,0 0 0 0 0,4 3 1 0 0,13 14-15 0 0,0 9 33 0 0,1-2 1 0 0,37 37-1 0 0,-36-43 11 0 0,-2 1-1 0 0,26 35 1 0 0,-30-37-11 0 0,-12-16-11 0 0,0 0 1 0 0,-1 0-1 0 0,1 1 0 0 0,-1-1 1 0 0,0 1-1 0 0,3 7 1 0 0,-4-8-3 0 0,0 1 1 0 0,1-1 0 0 0,0 0 0 0 0,-1 0 0 0 0,8 8 0 0 0,8 11 6 0 0,-17-22-9 0 0,10 17 24 0 0,-1-1 0 0 0,0 2-1 0 0,-2-1 1 0 0,11 32 0 0 0,10 71 67 0 0,-25-102-69 0 0,-1 1 0 0 0,1 34 0 0 0,2 48 83 0 0,-6-76-89 0 0,1-9 6 0 0,-2 0 1 0 0,1 0-1 0 0,-5 21 0 0 0,0 38 58 0 0,0-8-3 0 0,0-10-75 0 0,3-49-6 0 0,1 1 1 0 0,0 0-1 0 0,0-1 1 0 0,1 1-1 0 0,2 14 1 0 0,0 6-2 0 0,-8 97-80 0 0,11-124 82 0 0,-3 8-26 0 0,13 19 26 0 0,0-1 1 0 0,-10-20-3 0 0,0 0 0 0 0,0 0 1 0 0,6 19-1 0 0,-8-18 0 0 0,1 0-1 0 0,0-1 1 0 0,11 17 0 0 0,10 22-44 0 0,2-4-21 0 0,19 20 10 0 0,-46-64 37 0 0,1 0 0 0 0,-1 0 0 0 0,0 0 0 0 0,0 0 0 0 0,1 0 0 0 0,-1 0 0 0 0,0 0 0 0 0,0 0 0 0 0,1 0 0 0 0,-1 0 0 0 0,0 0 0 0 0,0 0 0 0 0,1 0 0 0 0,-1 0 0 0 0,0-1 0 0 0,0 1 0 0 0,1 0 0 0 0,-1 0 0 0 0,0 0 0 0 0,0 0 0 0 0,0 0 0 0 0,1-1 0 0 0,-1 1 0 0 0,0 0 0 0 0,0 0 0 0 0,0 0 0 0 0,0-1 0 0 0,0 1 0 0 0,1 0 0 0 0,-1 0 0 0 0,0-1 0 0 0,0 1 0 0 0,0 0 0 0 0,0 0 0 0 0,0-1 0 0 0,0 1 0 0 0,0 0 0 0 0,0-1 0 0 0,9-20-191 0 0,-6 12 211 0 0,-1 1 0 0 0,0 0 0 0 0,2-16 1 0 0,-3 8-1 0 0,0 1 0 0 0,5-18 0 0 0,-3 18 0 0 0,-1-1 1 0 0,1-18-1 0 0,-3 3-6 0 0,1 8-6 0 0,-2 0 1 0 0,-4-32 0 0 0,-1 9-9 0 0,1-92 0 0 0,6 120-15 0 0,0 1 0 0 0,1 0-1 0 0,1 0 1 0 0,0 0-1 0 0,1 0 1 0 0,1 1-1 0 0,1-1 1 0 0,1 1-1 0 0,9-17 1 0 0,-2 11-45 0 0,1 1-1 0 0,26-26 1 0 0,-38 43 73 0 0,-2 3-80 0 0,1 0-1 0 0,-1 0 0 0 0,1 0 0 0 0,0 0 0 0 0,-1 1 1 0 0,1-1-1 0 0,0 0 0 0 0,0 1 0 0 0,-1-1 0 0 0,1 1 1 0 0,0 0-1 0 0,0 0 0 0 0,0-1 0 0 0,3 1 0 0 0,15 16-13308 0 0,-14-11 10386 0 0,10 18-6218 0 0,-15-17 7141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1247 112 0 0,'0'-3'6393'0'0,"-2"-9"-727"0"0,-5-7-3860 0 0,2 10-638 0 0,3 7-1130 0 0,0-1 0 0 0,1 0 0 0 0,0 0 0 0 0,-1 0 0 0 0,1 1 0 0 0,0-1 0 0 0,1 0 0 0 0,-1 0 0 0 0,0 0 0 0 0,1-5 0 0 0,-6-16 79 0 0,5 21-92 0 0,1 0 0 0 0,-1 0 0 0 0,1 0 0 0 0,0 1 0 0 0,-1-1 0 0 0,1 0 1 0 0,1 0-1 0 0,-1 0 0 0 0,0 0 0 0 0,1 0 0 0 0,-1 1 0 0 0,1-1 0 0 0,0 0 0 0 0,2-3 0 0 0,3-21 699 0 0,-5 20-218 0 0,2 1 1 0 0,-1-1-1 0 0,1 0 0 0 0,0 1 0 0 0,0-1 0 0 0,6-6 0 0 0,-8 11-195 0 0,14-21 336 0 0,1 1 1 0 0,2 1-1 0 0,0 1 0 0 0,0 0 1 0 0,27-20-1 0 0,-28 27-535 0 0,0 0-1 0 0,0 1 0 0 0,1 1 1 0 0,1 1-1 0 0,28-12 0 0 0,26-10 350 0 0,-69 31-412 0 0,56-18 411 0 0,-23 15-229 0 0,-13 8-23 0 0,9 4-5 0 0,-26-8-163 0 0,1 1-1 0 0,-1 1 1 0 0,0-1-1 0 0,-1 1 1 0 0,1 0-1 0 0,0 1 1 0 0,0 0-1 0 0,-1 0 1 0 0,0 0-1 0 0,1 1 1 0 0,-1 0-1 0 0,8 7 1 0 0,-2 0 233 0 0,-9-10-90 0 0,-7-7-100 0 0,3 4-85 0 0,0 1 0 0 0,0-1 1 0 0,1 1-1 0 0,-1-1 1 0 0,0 0-1 0 0,1 1 0 0 0,0-1 1 0 0,-1 0-1 0 0,1 1 1 0 0,0-1-1 0 0,0 0 1 0 0,0 0-1 0 0,0 1 0 0 0,0-1 1 0 0,0 0-1 0 0,0 1 1 0 0,1-1-1 0 0,0-2 1 0 0,10-30-29 0 0,-9 32 26 0 0,-1-1 0 0 0,1 1 0 0 0,-1-1 1 0 0,1 1-1 0 0,0 0 0 0 0,0 0 0 0 0,0 0 1 0 0,0 0-1 0 0,1 1 0 0 0,-1-1 0 0 0,0 0 1 0 0,6-1-1 0 0,18-9-1 0 0,-8 7-21 0 0,-15 4 26 0 0,0 0 0 0 0,0 1 0 0 0,0-1 0 0 0,0 1 0 0 0,0 0 0 0 0,0 0 0 0 0,0 0 0 0 0,0 0 0 0 0,0 1 0 0 0,0-1 0 0 0,0 1 0 0 0,0 0 0 0 0,0 0 0 0 0,-1 0 0 0 0,1 0 0 0 0,0 0 0 0 0,0 1 0 0 0,3 2 0 0 0,1 1 20 0 0,0 1-1 0 0,0 0 0 0 0,-1 0 1 0 0,8 10-1 0 0,-7-7-12 0 0,-5-7-1 0 0,-1 0-1 0 0,0 1 0 0 0,0-1 1 0 0,0 1-1 0 0,-1-1 0 0 0,1 1 1 0 0,-1-1-1 0 0,1 1 0 0 0,-1-1 1 0 0,0 1-1 0 0,0 3 0 0 0,3-12 15 0 0,0 0-1 0 0,1 0 1 0 0,0 0-1 0 0,0 0 1 0 0,0 1-1 0 0,0 0 1 0 0,6-5-1 0 0,3-2-19 0 0,0 2 0 0 0,1 0 0 0 0,0 1 0 0 0,24-12 0 0 0,30-10 57 0 0,-54 27-35 0 0,0 0 1 0 0,1 1 0 0 0,-1 1-1 0 0,1 0 1 0 0,0 1-1 0 0,16 1 1 0 0,-17 0 29 0 0,0 0 1 0 0,0 1-1 0 0,0 1 1 0 0,0 0-1 0 0,-1 0 0 0 0,1 2 1 0 0,-1 0-1 0 0,1 0 1 0 0,17 9-1 0 0,-8 2 145 0 0,0 0 1 0 0,29 27-1 0 0,-47-37-144 0 0,75 73 746 0 0,-67-61-692 0 0,-12-15-96 0 0,0 0-1 0 0,0 0 0 0 0,0 0 1 0 0,0 0-1 0 0,1-1 1 0 0,-1 1-1 0 0,1 0 0 0 0,2 2 1 0 0,-4-4-7 0 0,0 0-1 0 0,0 0 1 0 0,1 0 0 0 0,-1 0 0 0 0,0 1 0 0 0,0-1-1 0 0,0 0 1 0 0,0 0 0 0 0,0 0 0 0 0,0 0 0 0 0,1 0-1 0 0,-1 0 1 0 0,0 0 0 0 0,0 0 0 0 0,0 0 0 0 0,0 0-1 0 0,0 1 1 0 0,1-1 0 0 0,-1 0 0 0 0,0 0 0 0 0,0 0-1 0 0,0 0 1 0 0,0 0 0 0 0,1 0 0 0 0,-1 0 0 0 0,0 0-1 0 0,0 0 1 0 0,0 0 0 0 0,0 0 0 0 0,1-1 0 0 0,-1 1-1 0 0,0 0 1 0 0,0 0 0 0 0,0 0 0 0 0,0 0 0 0 0,0 0-1 0 0,1 0 1 0 0,-1 0 0 0 0,0 0 0 0 0,0 0 0 0 0,0 0-1 0 0,0-1 1 0 0,0 1 0 0 0,0 0 0 0 0,1 0 0 0 0,-1 0 0 0 0,0 0-1 0 0,0 0 1 0 0,0-1 0 0 0,0 1 0 0 0,0 0 0 0 0,0 0-1 0 0,0 0 1 0 0,0 0 0 0 0,0 0 0 0 0,0-1 0 0 0,0 1-1 0 0,0 0 1 0 0,0 0 0 0 0,0 0 0 0 0,0 0 0 0 0,0-1-1 0 0,0 1 1 0 0,0 0 0 0 0,0 0 0 0 0,0 0 0 0 0,0 0-1 0 0,0-1 1 0 0,0 1 0 0 0,2-10 1 0 0,-1 4-7 0 0,1 1 0 0 0,1 0 0 0 0,-1 0 0 0 0,1 0-1 0 0,0 0 1 0 0,0 0 0 0 0,0 0 0 0 0,1 1 0 0 0,-1 0 0 0 0,1-1-1 0 0,0 1 1 0 0,0 1 0 0 0,7-5 0 0 0,-4 3-7 0 0,1 0 0 0 0,0 1 0 0 0,0 0-1 0 0,0 0 1 0 0,0 1 0 0 0,1 0 0 0 0,17-3 0 0 0,-24 6 11 0 0,0 0 1 0 0,1 0-1 0 0,-1 1 0 0 0,0-1 1 0 0,1 1-1 0 0,-1-1 0 0 0,0 1 1 0 0,0 0-1 0 0,1 0 1 0 0,-1 0-1 0 0,0 0 0 0 0,0 0 1 0 0,0 0-1 0 0,0 0 0 0 0,0 1 1 0 0,-1-1-1 0 0,1 1 1 0 0,2 2-1 0 0,30 35 195 0 0,-32-36-187 0 0,3 4 27 0 0,-4-5-31 0 0,0 0 0 0 0,1 0 0 0 0,-1 0 1 0 0,1 0-1 0 0,-1 0 0 0 0,1 0 0 0 0,0 0 0 0 0,-1 0 0 0 0,1-1 0 0 0,2 2 0 0 0,-3-3 3 0 0,-3-25 93 0 0,0 18-116 0 0,2-1-1 0 0,-1 1 1 0 0,1-1-1 0 0,0 0 0 0 0,1 1 1 0 0,1-9-1 0 0,25-72-37 0 0,-18 64 45 0 0,2-1 0 0 0,1 1-1 0 0,18-28 1 0 0,-17 33 1 0 0,-7 7 5 0 0,2 1 0 0 0,0 0 0 0 0,0 0 0 0 0,1 1 0 0 0,17-16 0 0 0,29-22 29 0 0,-38 37-32 0 0,0 1 0 0 0,0 0 0 0 0,1 1 0 0 0,1 1 0 0 0,-1 1 0 0 0,24-6 0 0 0,-1 1-5 0 0,-33 8 4 0 0,0 1 0 0 0,0 1 1 0 0,0 0-1 0 0,0 0 0 0 0,0 0 1 0 0,1 1-1 0 0,-1 0 1 0 0,1 1-1 0 0,-1 0 0 0 0,9 1 1 0 0,5 4 11 0 0,-11-3 14 0 0,1 1-1 0 0,18 0 0 0 0,-22-60 173 0 0,-7 51-207 0 0,-1 0 0 0 0,1 0 0 0 0,0 0 0 0 0,1 0 1 0 0,-1 0-1 0 0,1 0 0 0 0,1 0 0 0 0,-1 0 1 0 0,1 0-1 0 0,0 1 0 0 0,3-6 0 0 0,-2 6 8 0 0,-1 0 0 0 0,1-1-1 0 0,0 1 1 0 0,0 1 0 0 0,0-1-1 0 0,0 1 1 0 0,1-1 0 0 0,0 1 0 0 0,0 1-1 0 0,0-1 1 0 0,1 1 0 0 0,-1-1 0 0 0,1 2-1 0 0,-1-1 1 0 0,1 1 0 0 0,0 0-1 0 0,0 0 1 0 0,8-1 0 0 0,-9 1-1 0 0,1 1 0 0 0,0 0 1 0 0,0 1-1 0 0,0-1 0 0 0,0 1 0 0 0,0 1 1 0 0,8 0-1 0 0,-11 0 8 0 0,0 0-1 0 0,0 0 1 0 0,0 0 0 0 0,-1 1-1 0 0,1-1 1 0 0,0 1 0 0 0,-1 0-1 0 0,1-1 1 0 0,-1 1 0 0 0,1 1-1 0 0,-1-1 1 0 0,0 0 0 0 0,0 0-1 0 0,0 1 1 0 0,2 3-1 0 0,1-1 18 0 0,-2 1 0 0 0,1 0-1 0 0,0 0 1 0 0,-1 0-1 0 0,0 0 1 0 0,3 11-1 0 0,-6-17 63 0 0,15-32 78 0 0,-12 27-161 0 0,1 0-1 0 0,0 1 1 0 0,0 0-1 0 0,0 0 0 0 0,1 0 1 0 0,0 0-1 0 0,-1 0 1 0 0,10-4-1 0 0,-2 1-4 0 0,1 0 0 0 0,20-6 0 0 0,4 1-1 0 0,0 1 1 0 0,1 2 0 0 0,0 2 0 0 0,0 2 0 0 0,62-2 0 0 0,-93 7 21 0 0,1 1 1 0 0,-1-1-1 0 0,0 2 1 0 0,1-1-1 0 0,-1 1 1 0 0,0 0-1 0 0,0 0 1 0 0,8 5-1 0 0,-12-6-8 0 0,-1 0 1 0 0,1 0-1 0 0,-1 1 0 0 0,1-1 1 0 0,-1 1-1 0 0,0 0 1 0 0,0 0-1 0 0,0 0 0 0 0,0 0 1 0 0,0 0-1 0 0,0 0 0 0 0,0 0 1 0 0,-1 1-1 0 0,1-1 1 0 0,-1 1-1 0 0,0-1 0 0 0,0 1 1 0 0,0-1-1 0 0,0 1 0 0 0,0 0 1 0 0,0 0-1 0 0,-1-1 0 0 0,1 1 1 0 0,-1 4-1 0 0,0 2 34 0 0,1-3-24 0 0,-1 1 0 0 0,0-1-1 0 0,-1 0 1 0 0,1 0 0 0 0,-1 1 0 0 0,-1-1-1 0 0,-2 8 1 0 0,4-13-14 0 0,-1 0 1 0 0,1-1-1 0 0,0 1 1 0 0,-1-1-1 0 0,1 1 0 0 0,0-1 1 0 0,0 1-1 0 0,0 0 1 0 0,-1-1-1 0 0,1 1 0 0 0,0 0 1 0 0,0-1-1 0 0,0 1 1 0 0,0-1-1 0 0,0 1 0 0 0,0 0 1 0 0,0-1-1 0 0,0 1 1 0 0,0 0-1 0 0,0-1 0 0 0,1 1 1 0 0,-1 0-1 0 0,0-1 1 0 0,0 1-1 0 0,0-1 0 0 0,1 1 1 0 0,-1 0-1 0 0,1 0 3 0 0,0-1 0 0 0,0 0 0 0 0,0 1 0 0 0,0-1 0 0 0,0 0 0 0 0,0 1 1 0 0,0-1-1 0 0,1 0 0 0 0,-1 0 0 0 0,0 0 0 0 0,0 0 0 0 0,0 0 0 0 0,0 0 0 0 0,0 0 0 0 0,1-1 0 0 0,17-2 5 0 0,-1 2-1 0 0,1 0 1 0 0,-1 1 0 0 0,1 0-1 0 0,29 6 1 0 0,-35-3 26 0 0,0 0 0 0 0,0 1-1 0 0,-1 1 1 0 0,0 0 0 0 0,1 0 0 0 0,-1 1 0 0 0,-1 1-1 0 0,18 12 1 0 0,-9-4 81 0 0,-1 1 0 0 0,0 1 0 0 0,-1 0 0 0 0,18 24 0 0 0,-33-35-88 0 0,0-1 1 0 0,0 1-1 0 0,-1 0 1 0 0,0 0 0 0 0,0 0-1 0 0,0 0 1 0 0,-1 0 0 0 0,0 1-1 0 0,0-1 1 0 0,-1 13-1 0 0,3 0-23 0 0,12-27-5 0 0,71-32 0 0 0,-30 12 0 0 0,-41 22 0 0 0,0-1 0 0 0,-1 0 0 0 0,0-1 0 0 0,0-1 0 0 0,-1 0 0 0 0,0-1 0 0 0,0 0 0 0 0,10-12 0 0 0,-18 15 0 0 0,0 1 0 0 0,0 1 0 0 0,1-1 0 0 0,0 1 0 0 0,0 0 0 0 0,0 0 0 0 0,1 1 0 0 0,0-1 0 0 0,-1 2 0 0 0,1-1 0 0 0,1 1 0 0 0,-1 0 0 0 0,0 0 0 0 0,1 1 0 0 0,-1 0 0 0 0,10-1 0 0 0,-11 2 0 0 0,1 1 0 0 0,-1 0 0 0 0,1 0 0 0 0,-1 1 0 0 0,1 0 0 0 0,-1 0 0 0 0,1 0 0 0 0,-1 1 0 0 0,7 2 0 0 0,-9-2 0 0 0,0-1 0 0 0,-1 1 0 0 0,1 0 0 0 0,-1 0 0 0 0,1 1 0 0 0,-1-1 0 0 0,0 0 0 0 0,0 1 0 0 0,0 0 0 0 0,0 0 0 0 0,0 0 0 0 0,-1 0 0 0 0,1 0 0 0 0,-1 1 0 0 0,3 5 0 0 0,2 6 0 0 0,-4-12 0 0 0,-1 1 0 0 0,0 0 0 0 0,-1 0 0 0 0,1 0 0 0 0,-1 0 0 0 0,1 0 0 0 0,-1 0 0 0 0,0 7 0 0 0,2 2 0 0 0,-3-12 0 0 0,2-1 0 0 0,28-31 0 0 0,-19 25 0 0 0,-1-1 0 0 0,1 2 0 0 0,0 0 0 0 0,0 0 0 0 0,1 1 0 0 0,0 0 0 0 0,-1 1 0 0 0,1 0 0 0 0,16-1 0 0 0,12 1 0 0 0,61 3 0 0 0,-42 1 0 0 0,34 3 0 0 0,-65-1 0 0 0,0 1 0 0 0,53 15 0 0 0,-50-9 0 0 0,0 2 0 0 0,-1 1 0 0 0,0 2 0 0 0,36 24 0 0 0,-50-27 0 0 0,-1 1 0 0 0,0 0 0 0 0,-2 1 0 0 0,18 22 0 0 0,-8-9 0 0 0,-19-22 0 0 0,0-1 0 0 0,0 1 0 0 0,-1 0 0 0 0,1 0 0 0 0,-2 1 0 0 0,1-1 0 0 0,0 1 0 0 0,-1-1 0 0 0,0 1 0 0 0,2 11 0 0 0,-4-21-2988 0 0,-7-24-19174 0 0,2 16 17121 0 0,2 8 2941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1 372 284 0 0,'0'-2'14959'0'0,"2"26"-8552"0"0,8 10-3632 0 0,0 1-1698 0 0,16 65 735 0 0,-25-95-1791 0 0,0 0 0 0 0,1 0 0 0 0,0 0-1 0 0,0 0 1 0 0,1 0 0 0 0,-1-1 0 0 0,1 1 0 0 0,0-1 0 0 0,0 0 0 0 0,1 1 0 0 0,-1-1 0 0 0,1-1 0 0 0,8 8 0 0 0,-11-11-24 0 0,1 1 0 0 0,-1-1 0 0 0,0 0 0 0 0,1 1 0 0 0,-1-1 0 0 0,1 0 0 0 0,-1 0 0 0 0,1 0 0 0 0,-1 0 0 0 0,1 0 0 0 0,-1 0 0 0 0,1 0 0 0 0,-1-1 0 0 0,0 1 0 0 0,1 0 0 0 0,-1-1 0 0 0,1 1 0 0 0,-1-1 0 0 0,0 0 0 0 0,1 1 0 0 0,-1-1 0 0 0,0 0 0 0 0,0 0 0 0 0,0 0 0 0 0,1 0 0 0 0,-1 0 0 0 0,0 0 0 0 0,1-2 0 0 0,1 0-2 0 0,0 0 0 0 0,-1 0 0 0 0,1-1 0 0 0,-1 1 0 0 0,0-1 1 0 0,0 1-1 0 0,0-1 0 0 0,0 0 0 0 0,1-6 0 0 0,3-12 4 0 0,-4 14 0 0 0,0 0-1 0 0,0-1 1 0 0,-1 1-1 0 0,1-13 1 0 0,3-93 37 0 0,-3 74-12 0 0,1 0 0 0 0,14-61 0 0 0,-2 50 50 0 0,-11 41-47 0 0,0 0 1 0 0,1 0 0 0 0,0 0 0 0 0,0 0 0 0 0,1 1 0 0 0,1 0 0 0 0,-1 0-1 0 0,14-13 1 0 0,-17 19 1 0 0,0 0-1 0 0,1 0 0 0 0,-1 0 1 0 0,1 1-1 0 0,0 0 0 0 0,-1-1 1 0 0,1 1-1 0 0,0 1 1 0 0,0-1-1 0 0,1 1 0 0 0,-1-1 1 0 0,0 1-1 0 0,0 0 1 0 0,1 1-1 0 0,4-1 0 0 0,10 0 34 0 0,0 0 1 0 0,24 4-1 0 0,2-1-543 0 0,-40-34-27474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32 632 0 0,'-17'-8'2717'0'0,"15"7"-2414"0"0,1 0 1 0 0,-1 1-1 0 0,0-1 0 0 0,1 0 1 0 0,-1-1-1 0 0,1 1 0 0 0,0 0 1 0 0,-1 0-1 0 0,1-1 1 0 0,0 1-1 0 0,0-1 0 0 0,-2-2 3178 0 0,26 3 6756 0 0,16-2-6070 0 0,-21 2-3793 0 0,0 0 0 0 0,-1 2-1 0 0,34 5 1 0 0,74 28 607 0 0,-85-21-568 0 0,-1 2 1 0 0,60 33 0 0 0,25 31 447 0 0,-65-40-479 0 0,-13-11-129 0 0,2-2 0 0 0,97 40 0 0 0,-126-59-212 0 0,0-1-1 0 0,0-1 1 0 0,38 6-1 0 0,105 1 92 0 0,-141-12-109 0 0,0 2 1 0 0,0 0-1 0 0,0 1 1 0 0,0 2-1 0 0,29 9 1 0 0,-46-13 6 0 0,0 1 0 0 0,-1 0 0 0 0,0 0 0 0 0,1 0 1 0 0,-1 0-1 0 0,0 0 0 0 0,0 0 0 0 0,0 1 1 0 0,0 0-1 0 0,-1 0 0 0 0,1-1 0 0 0,-1 1 0 0 0,0 1 1 0 0,1-1-1 0 0,-2 0 0 0 0,1 0 0 0 0,0 1 1 0 0,0-1-1 0 0,-1 1 0 0 0,2 6 0 0 0,0 4 100 0 0,-1 0 0 0 0,0 0 0 0 0,-1 1 0 0 0,-1 16 0 0 0,0-30-120 0 0,5 40 222 0 0,-5-37-230 0 0,1 0 1 0 0,0-1-1 0 0,-1 1 1 0 0,1-1-1 0 0,1 1 1 0 0,-1-1 0 0 0,0 0-1 0 0,1 1 1 0 0,0-1-1 0 0,-1 0 1 0 0,1 0-1 0 0,0 0 1 0 0,1 0 0 0 0,-1-1-1 0 0,1 1 1 0 0,-1 0-1 0 0,1-1 1 0 0,0 0-1 0 0,0 0 1 0 0,0 0-1 0 0,0 0 1 0 0,5 3 0 0 0,11 4 20 0 0,-1-1 1 0 0,39 12 0 0 0,-34-13 10 0 0,-7-2-28 0 0,0 1-1 0 0,-1 0 1 0 0,1 1-1 0 0,-1 0 0 0 0,-1 2 1 0 0,1 0-1 0 0,-2 0 1 0 0,14 12-1 0 0,-25-19-5 0 0,8 7 0 0 0,-1 0 0 0 0,0 0 0 0 0,0 1 0 0 0,-1 0 0 0 0,7 12 0 0 0,12 19 0 0 0,-16-26 0 0 0,-1 1 0 0 0,10 20 0 0 0,-3-5 0 0 0,3 5 0 0 0,1 12 0 0 0,-14-23 0 0 0,-6-20 0 0 0,0 0 0 0 0,0 0 0 0 0,1 0 0 0 0,0 0 0 0 0,0 0 0 0 0,0-1 0 0 0,0 1 0 0 0,1-1 0 0 0,4 7 0 0 0,-4-7 0 0 0,-1 0 0 0 0,1 0 0 0 0,-1 0 0 0 0,-1 0 0 0 0,1 0 0 0 0,1 5 0 0 0,6 14 0 0 0,-8-19 0 0 0,0-1 0 0 0,0 1 0 0 0,-1 0 0 0 0,1 0 0 0 0,-1 0 0 0 0,0 0 0 0 0,0 0 0 0 0,-2 6 0 0 0,1 4 0 0 0,1-11 0 0 0,0 0 0 0 0,0-1 0 0 0,-1 1 0 0 0,0 0 0 0 0,1 0 0 0 0,-1-1 0 0 0,0 1 0 0 0,0-1 0 0 0,0 1 0 0 0,-2 2 0 0 0,1-1 0 0 0,1 0 0 0 0,0-1 0 0 0,0 1 0 0 0,1 0 0 0 0,-1 0 0 0 0,1 6 0 0 0,-1-6 0 0 0,1 1 0 0 0,0 0 0 0 0,0 0 0 0 0,1 0 0 0 0,-1-1 0 0 0,1 1 0 0 0,0 0 0 0 0,1-1 0 0 0,-1 1 0 0 0,1-1 0 0 0,0 1 0 0 0,0-1 0 0 0,0 0 0 0 0,0 1 0 0 0,1-1 0 0 0,0-1 0 0 0,0 1 0 0 0,0 0 0 0 0,0-1 0 0 0,7 7 0 0 0,5 2 0 0 0,0 0 0 0 0,20 11 0 0 0,21 17 0 0 0,-15-6 0 0 0,-1-2 0 0 0,56 60 0 0 0,-60-42 0 0 0,-31-42 17 0 0,-5-7-23 0 0,0 0 1 0 0,1 0-1 0 0,-1 0 1 0 0,1-1-1 0 0,-1 1 1 0 0,1 0-1 0 0,-1 0 0 0 0,1-1 1 0 0,-1 1-1 0 0,1 0 1 0 0,0-1-1 0 0,-1 1 1 0 0,1-1-1 0 0,0 1 1 0 0,0-1-1 0 0,0 1 1 0 0,0 0-443 0 0,-21-11-14019 0 0,8-13-862 0 0,8 15 13275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4 756 0 0,'6'-3'16008'0'0,"2"5"-9589"0"0,17 1-4075 0 0,-17-3-2019 0 0,8 2-102 0 0,0 0 0 0 0,0 1 0 0 0,0 1 0 0 0,-1 0 0 0 0,1 1 0 0 0,-1 1 0 0 0,0 0 0 0 0,-1 1 0 0 0,0 0 0 0 0,22 16 0 0 0,-24-12-67 0 0,1 0 1 0 0,-1 1 0 0 0,-1 1 0 0 0,0-1 0 0 0,-1 2 0 0 0,-1 0-1 0 0,0 0 1 0 0,8 16 0 0 0,-12-19 4 0 0,0 0 0 0 0,-1 0 0 0 0,0 1 0 0 0,4 19 0 0 0,12 32 271 0 0,-14-46-389 0 0,-5-13-43 0 0,1-1 1 0 0,0 1-1 0 0,0-1 0 0 0,0 0 0 0 0,0 0 0 0 0,0 0 0 0 0,1 0 1 0 0,-1 0-1 0 0,1 0 0 0 0,0 0 0 0 0,0-1 0 0 0,0 1 0 0 0,0-1 1 0 0,5 2-1 0 0,-6-2-7 0 0,1-1 1 0 0,0 0-1 0 0,0 1 1 0 0,0-1-1 0 0,0 0 1 0 0,0-1 0 0 0,0 1-1 0 0,0-1 1 0 0,1 1-1 0 0,-1-1 1 0 0,0 0-1 0 0,0 0 1 0 0,0 0-1 0 0,0-1 1 0 0,0 1-1 0 0,1-1 1 0 0,-1 1-1 0 0,0-1 1 0 0,0 0-1 0 0,3-2 1 0 0,21-6-22 0 0,-20 7 35 0 0,0-1-1 0 0,-1 1 0 0 0,1 0 0 0 0,0 1 0 0 0,0-1 0 0 0,0 2 0 0 0,1-1 0 0 0,-1 1 1 0 0,0 0-1 0 0,12 1 0 0 0,-14 1 8 0 0,0 0 0 0 0,0 0-1 0 0,0 0 1 0 0,0 1 0 0 0,0-1 0 0 0,0 1 0 0 0,-1 0 0 0 0,0 1 0 0 0,1-1-1 0 0,-1 1 1 0 0,0 0 0 0 0,-1 0 0 0 0,1 0 0 0 0,-1 0 0 0 0,0 1-1 0 0,5 8 1 0 0,5 11 155 0 0,-1 0 0 0 0,11 29-1 0 0,-19-41-98 0 0,48 145 363 0 0,0-3-81 0 0,-41-123-309 0 0,10 22 31 0 0,10 20 77 0 0,-5-8-151 0 0,-13-30 0 0 0,-4-9 0 0 0,-5-17 0 0 0,0 0 0 0 0,1-1 0 0 0,11 16 0 0 0,8 12 0 0 0,-21-30 0 0 0,1 1 0 0 0,0-1 0 0 0,0 0 0 0 0,0-1 0 0 0,1 1 0 0 0,5 5 0 0 0,-5-7 0 0 0,-1 0 0 0 0,0 1 0 0 0,0 0 0 0 0,-1 0 0 0 0,0 0 0 0 0,5 10 0 0 0,8 12 0 0 0,-10-17 0 0 0,0-1 0 0 0,-1 2 0 0 0,0-1 0 0 0,-1 1 0 0 0,6 19 0 0 0,8 60 0 0 0,-15-77 0 0 0,7 92 0 0 0,-9-92 0 0 0,0 0 0 0 0,-1 22 0 0 0,-1-24 0 0 0,1 1 0 0 0,1-1 0 0 0,2 20 0 0 0,2 25 0 0 0,-4-52-5 0 0,0 1 0 0 0,0-1 0 0 0,-1 1 0 0 0,0-1 0 0 0,0 1 0 0 0,0-1 0 0 0,-1 1 0 0 0,1-1 0 0 0,-1 1 0 0 0,0-1 0 0 0,-2 5 0 0 0,2-5-2 0 0,0 1-1 0 0,0-1 1 0 0,1 0 0 0 0,0 1-1 0 0,0-1 1 0 0,0 1 0 0 0,0-1-1 0 0,1 5 1 0 0,0 4-34 0 0,-1 15-14 0 0,0-15-58 0 0,0-20-489 0 0,1 1 585 0 0,-1 1 1 0 0,2 0 0 0 0,-1-1 0 0 0,0 1-1 0 0,5-9 1 0 0,5-21-75 0 0,-7 16 30 0 0,1-15-79 0 0,-2-15-30 0 0,-2 34 123 0 0,0 0-1 0 0,-1 0 0 0 0,0-1 0 0 0,-4-17 1 0 0,3 23 32 0 0,0 0 1 0 0,1 0-1 0 0,0 0 1 0 0,0 0 0 0 0,1 0-1 0 0,4-17 1 0 0,2-44-139 0 0,-5 56 49 0 0,-1 9-51 0 0,0 0 0 0 0,1 0 0 0 0,-1 0 1 0 0,1 0-1 0 0,0 0 0 0 0,1 0 0 0 0,-1 0 0 0 0,6-7 1 0 0,-8 12 24 0 0,0 1 1 0 0,0 0 0 0 0,0-1 0 0 0,1 1 0 0 0,-1 0-1 0 0,0-1 1 0 0,0 1 0 0 0,1 0 0 0 0,-1-1 0 0 0,0 1-1 0 0,0 0 1 0 0,1 0 0 0 0,-1-1 0 0 0,0 1 0 0 0,1 0-1 0 0,-1 0 1 0 0,0 0 0 0 0,1-1 0 0 0,-1 1 0 0 0,0 0-1 0 0,1 0 1 0 0,-1 0 0 0 0,1 0 0 0 0,-1 0 0 0 0,0 0-1 0 0,1 0 1 0 0,-1 0 0 0 0,1 0 0 0 0,-1 0 0 0 0,0 0 0 0 0,1 0-1 0 0,-1 0 1 0 0,0 0 0 0 0,1 0 0 0 0,-1 0 0 0 0,1 0-1 0 0,-1 0 1 0 0,0 1 0 0 0,1-1 0 0 0,-1 0 0 0 0,0 0-1 0 0,1 0 1 0 0,-1 1 0 0 0,0-1 0 0 0,0 0 0 0 0,1 0-1 0 0,-1 1 1 0 0,1 0 0 0 0,7 22-10463 0 0,0-4 1145 0 0,-3-15 7372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1020 0 0,'1'4'1403'0'0,"-1"0"-1"0"0,0 0 1 0 0,1 0 0 0 0,0 0-1 0 0,0 0 1 0 0,1 0 0 0 0,1 5-1 0 0,4 4 677 0 0,0 0 0 0 0,10 15 0 0 0,0-3 788 0 0,50 96 1271 0 0,-66-121-4138 0 0,-1 0-1 0 0,0 1 1 0 0,0-1-1 0 0,0 0 1 0 0,0 1-1 0 0,0-1 1 0 0,0 0-1 0 0,1 1 1 0 0,-1-1-1 0 0,0 0 1 0 0,0 1-1 0 0,0-1 1 0 0,1 0-1 0 0,-1 1 1 0 0,0-1-1 0 0,0 0 1 0 0,1 0-1 0 0,-1 1 1 0 0,0-1-1 0 0,1 0 1 0 0,-1 0-1 0 0,0 0 1 0 0,1 1-1 0 0,-1-1 1 0 0,0 0-1 0 0,1 0 1 0 0,-1 0-1 0 0,1 0 1 0 0,-1 0-1 0 0,0 0 1 0 0,1 0-1 0 0,-1 0 1 0 0,0 0-1 0 0,1 0 1 0 0,-1 0-1 0 0,1 0 1 0 0,-1 0-1 0 0,0 0 1 0 0,1 0-1 0 0,-1 0 1 0 0,0 0-1 0 0,1 0 1 0 0,-1-1 0 0 0,0 1-1 0 0,1 0 1 0 0,-1 0-1 0 0,0 0 1 0 0,1-1-1 0 0,-1 1 1 0 0,0 0-1 0 0,1 0 1 0 0,-1-1-1 0 0,0 1 1 0 0,0 0-1 0 0,1-1 1 0 0,-1 1-1 0 0,0 0 1 0 0,0-1-1 0 0,0 1 1 0 0,0 0-1 0 0,1-1 1 0 0,-1 1-1 0 0,0-1 1 0 0,9-27-81 0 0,-8 24 86 0 0,4-19 5 0 0,-2 1 0 0 0,0-1 0 0 0,-1 1 1 0 0,-2-1-1 0 0,-2-26 0 0 0,1-7 19 0 0,2 44 7 0 0,1 0-1 0 0,0-1 0 0 0,1 1 1 0 0,0 0-1 0 0,1 0 0 0 0,8-17 1 0 0,22-41 264 0 0,-30 64 3310 0 0,-3 1-5900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1803 764 0 0,'7'3'13424'0'0,"1"15"-10010"0"0,11 35 2659 0 0,42 106-2571 0 0,-52-139-3329 0 0,-4-8-104 0 0,1 0-1 0 0,0-1 1 0 0,1 1 0 0 0,10 13-1 0 0,-17-25-68 0 0,1 1 0 0 0,-1-1 0 0 0,0 0 0 0 0,0 1 0 0 0,0-1 0 0 0,0 0 0 0 0,0 1 0 0 0,1-1 0 0 0,-1 0 0 0 0,0 1 0 0 0,0-1 0 0 0,1 0-1 0 0,-1 0 1 0 0,0 1 0 0 0,1-1 0 0 0,-1 0 0 0 0,0 0 0 0 0,1 1 0 0 0,-1-1 0 0 0,0 0 0 0 0,1 0 0 0 0,-1 0 0 0 0,0 0 0 0 0,1 1 0 0 0,-1-1 0 0 0,0 0 0 0 0,1 0 0 0 0,-1 0 0 0 0,1 0 0 0 0,-1 0-1 0 0,0 0 1 0 0,1 0 0 0 0,-1 0 0 0 0,1 0 0 0 0,-1 0 0 0 0,0 0 0 0 0,1-1 0 0 0,-1 1 0 0 0,0 0 0 0 0,1 0 0 0 0,-1 0 0 0 0,0 0 0 0 0,1 0 0 0 0,-1-1 0 0 0,0 1 0 0 0,1 0 0 0 0,-1 0-1 0 0,0-1 1 0 0,1 1 0 0 0,-1 0 0 0 0,0-1 0 0 0,0 1 0 0 0,1 0 0 0 0,-1-1 0 0 0,0 1 0 0 0,0 0 0 0 0,0-1 0 0 0,0 1 0 0 0,1 0 0 0 0,-1-1 0 0 0,0 0 0 0 0,9-10-29 0 0,-7 8 22 0 0,-1 0 0 0 0,1 0 0 0 0,-1 0 0 0 0,0 0 0 0 0,0 0 0 0 0,0-1 0 0 0,0 1 0 0 0,0 0 0 0 0,-1 0 0 0 0,0-1 0 0 0,1 1 0 0 0,-1 0 0 0 0,0-1 0 0 0,-1-3 0 0 0,1 0 6 0 0,-6-116 17 0 0,7 118-11 0 0,0-1-1 0 0,-1 1 0 0 0,2-1 1 0 0,-1 1-1 0 0,1 0 1 0 0,-1 0-1 0 0,2-1 0 0 0,-1 1 1 0 0,5-8-1 0 0,-1 7 7 0 0,-1 1-1 0 0,0 0 1 0 0,1 0-1 0 0,0 0 1 0 0,0 1 0 0 0,13-7-1 0 0,-17 10-11 0 0,0 0-1 0 0,-1 0 1 0 0,1 0-1 0 0,-1 0 1 0 0,1-1-1 0 0,-1 1 1 0 0,1 0-1 0 0,-1-1 1 0 0,0 1-1 0 0,0-1 1 0 0,0 1-1 0 0,0-1 1 0 0,0 0-1 0 0,1-2 1 0 0,3-14-29 0 0,1-11 40 0 0,-1-124-6 0 0,-6 123-1 0 0,-2 0 0 0 0,-1 0 0 0 0,-1 0 0 0 0,-1 1 1 0 0,-12-30-1 0 0,3-11-6 0 0,-11-38 32 0 0,16 58-50 0 0,8 40 28 0 0,0 0 0 0 0,0-20-1 0 0,2 30 6 0 0,10-8 48 0 0,-15-22-168 0 0,4 25 100 0 0,-1 0 1 0 0,1 1 0 0 0,-1-1-1 0 0,-1 1 1 0 0,1-1-1 0 0,0 1 1 0 0,-1 0 0 0 0,0 0-1 0 0,-6-6 1 0 0,-4-8-46 0 0,10 12 48 0 0,1 4 5 0 0,1 0-1 0 0,-1 0 1 0 0,1 0-1 0 0,0 0 1 0 0,0 0-1 0 0,0 0 0 0 0,0 0 1 0 0,0-1-1 0 0,1 1 1 0 0,-1 0-1 0 0,1-1 1 0 0,-1 1-1 0 0,1 0 1 0 0,0-1-1 0 0,0-2 1 0 0,21 12 37 0 0,-11-4-24 0 0,1 2 1 0 0,-1-1 0 0 0,0 1-1 0 0,12 9 1 0 0,-12-9-11 0 0,-1 1 1 0 0,1-1 0 0 0,-1-1-1 0 0,15 5 1 0 0,-22-8 0 0 0,26 2 72 0 0,-26-5-89 0 0,0-1 0 0 0,-1 1-1 0 0,1 0 1 0 0,0-1 0 0 0,-1 1 0 0 0,0-1 0 0 0,0 0 0 0 0,0 1 0 0 0,0-1 0 0 0,0 0 0 0 0,0-4-1 0 0,1 3 10 0 0,3-21 15 0 0,-1 0 0 0 0,-1 1-1 0 0,-1-1 1 0 0,-2-38 0 0 0,0 50-10 0 0,-5-57 22 0 0,0 34-38 0 0,-6 5-53 0 0,11 30 64 0 0,0 0 0 0 0,0 0 0 0 0,0 0 0 0 0,0 0 1 0 0,0 0-1 0 0,-1 0 0 0 0,1 0 0 0 0,0 0 0 0 0,-1 1 0 0 0,1-1 1 0 0,-1 0-1 0 0,1 0 0 0 0,-1 0 0 0 0,1 1 0 0 0,-2-2 1 0 0,1 0 1 0 0,0 1 0 0 0,0 0 0 0 0,0 0 1 0 0,0-1-1 0 0,1 1 0 0 0,-1-1 0 0 0,0 1 0 0 0,1-1 1 0 0,-1 1-1 0 0,1-1 0 0 0,0 1 0 0 0,-1-1 0 0 0,1 1 1 0 0,0-1-1 0 0,0 0 0 0 0,0-1 0 0 0,0 1 3 0 0,1 0 0 0 0,-1 0 0 0 0,1 0 0 0 0,-1 0 0 0 0,1 1 1 0 0,0-1-1 0 0,0 0 0 0 0,0 0 0 0 0,0 1 0 0 0,0-1 0 0 0,0 1 0 0 0,0-1 0 0 0,0 1 0 0 0,1-1 0 0 0,-1 1 0 0 0,1 0 0 0 0,-1-1 0 0 0,1 1 0 0 0,-1 0 0 0 0,1 0 0 0 0,0 0 0 0 0,-1 0 0 0 0,3 0 1 0 0,10-5 26 0 0,-1 1 1 0 0,17-5 0 0 0,-6 3-9 0 0,43-4 40 0 0,-67 10-58 0 0,1 1 1 0 0,0-1-1 0 0,-1 1 1 0 0,0-1 0 0 0,1 1-1 0 0,-1-1 1 0 0,1 0-1 0 0,-1 1 1 0 0,0-1 0 0 0,1 1-1 0 0,-1-1 1 0 0,0 0 0 0 0,0 1-1 0 0,1-1 1 0 0,-1 0-1 0 0,0 1 1 0 0,0-1 0 0 0,0 0-1 0 0,0 0 1 0 0,0 1-1 0 0,0-1 1 0 0,0-1 0 0 0,-1-21 10 0 0,1 17-14 0 0,-1-6 4 0 0,-1 1 1 0 0,0 0-1 0 0,0 0 0 0 0,-7-15 1 0 0,0-5-4 0 0,6 20 9 0 0,-2-9 10 0 0,-14-37 0 0 0,-2-13 1 0 0,18 59-18 0 0,1 1 1 0 0,0-1 0 0 0,0 0 0 0 0,1 1 0 0 0,0-1 0 0 0,2-19 0 0 0,-1 12 29 0 0,1 12-4 0 0,0 0 1 0 0,1 1-1 0 0,-1 0 1 0 0,2-1-1 0 0,-1 1 0 0 0,0 0 1 0 0,1 0-1 0 0,3-5 1 0 0,5-10 27 0 0,-9 15-49 0 0,0 2 7 0 0,-1 1-1 0 0,0 0 0 0 0,-1 0 0 0 0,1-1 0 0 0,0 1 1 0 0,-1 0-1 0 0,1-1 0 0 0,-1 1 0 0 0,0-4 1 0 0,0 6 14 0 0,1-1-405 0 0,-1 0 1 0 0,0 0 0 0 0,0 0-1 0 0,-1 0 1 0 0,1 1 0 0 0,0-1-1 0 0,0 0 1 0 0,0 0 0 0 0,0 0-1 0 0,-1 1 1 0 0,1-1 0 0 0,0 0 0 0 0,-1 0-1 0 0,1 1 1 0 0,-1-1 0 0 0,1 0-1 0 0,-1 1 1 0 0,0-2 0 0 0,-4-2-2144 0 0,-16-13-8598 0 0,6 7 6605 0 0,4 4 2519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6 824 0 0,'2'-5'3822'0'0,"4"5"-2671"0"0,8 7 10618 0 0,10-1-8233 0 0,-12-3-1239 0 0,154 77 3120 0 0,-62-27-4240 0 0,-22-7-425 0 0,-34-17-347 0 0,78 30 555 0 0,-3-1-308 0 0,18 15-647 0 0,-99-52-5 0 0,0-2 0 0 0,1-1 0 0 0,65 16 0 0 0,-15 1 0 0 0,13 12 0 0 0,-29-12 0 0 0,-15-3 0 0 0,7 14 0 0 0,-93-56-2491 0 0,-21-2-6839 0 0,-17-7-928 0 0,10-1 3186 0 0,26 9 4604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5 428 0 0,'7'-5'19255'0'0,"-2"13"-14131"0"0,3 2-2282 0 0,8 8-2737 0 0,11 13 168 0 0,-13-9 116 0 0,72 102 1318 0 0,-20-54-1103 0 0,-3-2-191 0 0,-36-39-65 0 0,52 44 0 0 0,-45-43-186 0 0,-15-15-105 0 0,0-1 0 0 0,1-1 0 0 0,30 15 0 0 0,-23-13-53 0 0,-16-10-24 0 0,2 2-946 0 0,-13-4-453 0 0,-9 0-939 0 0,-4-2-668 0 0,0-1 0 0 0,-1 0 1 0 0,1-1-1 0 0,0 0 0 0 0,-17-5 1 0 0,-35-9-4202 0 0,35 7 5369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0 232 0 0,'3'5'12110'0'0,"-1"-4"-10286"0"0,22 6 2571 0 0,12 16 386 0 0,-32-21-4300 0 0,74 56 2574 0 0,31 39-1457 0 0,98 82-50 0 0,-165-144-2228 0 0,-71-58-19359 0 0,-14-10 12451 0 0,27 19 5911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45 756 0 0,'0'-9'12255'0'0,"3"17"-8496"0"0,5 10-1903 0 0,-5-12-1234 0 0,0 1 0 0 0,1-1 0 0 0,-1 0 0 0 0,9 10-1 0 0,5 8 971 0 0,-5-4-531 0 0,26 30-1 0 0,-89-135-1908 0 0,40 69 626 0 0,-5-11-70 0 0,12 20 261 0 0,1 0 0 0 0,-1 1 0 0 0,-1 0 0 0 0,1 0 0 0 0,-11-10 0 0 0,10 10 13 0 0,4 5 59 0 0,-1 1 0 0 0,1-1 0 0 0,0 0 0 0 0,-1 0 0 0 0,1 1 0 0 0,-1-1 0 0 0,1 0 0 0 0,-1 1 0 0 0,1 0 0 0 0,-1-1 0 0 0,1 1-1 0 0,-1 0 1 0 0,0 0 0 0 0,1 0 0 0 0,-3 0 0 0 0,-34 2 145 0 0,13 1-13 0 0,25-3-172 0 0,-18-1 210 0 0,-1 1-1 0 0,0 2 1 0 0,-35 6-1 0 0,50-8 384 0 0,13-3-4345 0 0,18-3-7197 0 0,-27 5 10518 0 0,1 1-1 0 0,-1 0 1 0 0,1 0 0 0 0,-1 0 0 0 0,1 0 0 0 0,-1 0 0 0 0,1 0 0 0 0,-1 0 0 0 0,1-1-1 0 0,0 1 1 0 0,-1 0 0 0 0,9-10-5482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79 276 680 0 0,'0'5'-361'0'0,"-1"5"8519"0"0,-8-13-941 0 0,7 2-6932 0 0,0-1-1 0 0,1 1 0 0 0,-1-1 1 0 0,0 1-1 0 0,1-1 1 0 0,-1 0-1 0 0,1 0 0 0 0,-1 0 1 0 0,1 1-1 0 0,0-1 1 0 0,0-1-1 0 0,0 1 1 0 0,-1-3-1 0 0,-10-37 799 0 0,11 35-689 0 0,-1-1 0 0 0,0 0 0 0 0,0 1 0 0 0,-6-11 0 0 0,-7-25 1779 0 0,14 34-1471 0 0,1 8-692 0 0,0 1 0 0 0,1 0 0 0 0,-1 0-1 0 0,0 0 1 0 0,0 0 0 0 0,0-1 0 0 0,0 1 0 0 0,0 0 0 0 0,0 0-1 0 0,0 0 1 0 0,0 0 0 0 0,0-1 0 0 0,0 1 0 0 0,0 0-1 0 0,0 0 1 0 0,0 0 0 0 0,0 0 0 0 0,0-1 0 0 0,0 1-1 0 0,0 0 1 0 0,0 0 0 0 0,-1 0 0 0 0,1 0 0 0 0,0 0 0 0 0,0-1-1 0 0,0 1 1 0 0,0 0 0 0 0,0 0 0 0 0,0 0 0 0 0,0 0-1 0 0,0 0 1 0 0,-1 0 0 0 0,1-1 0 0 0,0 1 0 0 0,0 0-1 0 0,0 0 1 0 0,0 0 0 0 0,0 0 0 0 0,-1 0 0 0 0,1 0-1 0 0,0 0 1 0 0,0 0 0 0 0,0 0 0 0 0,0 0 0 0 0,0 0 0 0 0,-1 0-1 0 0,1 0 1 0 0,0 0 0 0 0,0 0 0 0 0,0 0 0 0 0,-1 0-1 0 0,0 0 33 0 0,2-27 96 0 0,6 17-119 0 0,6-6 62 0 0,5 0-17 0 0,-7 6 29 0 0,1 0 1 0 0,19-12-1 0 0,-30 21-53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11 176 0 0,'-11'-1'13415'0'0,"20"-1"-10935"0"0,45-2 6140 0 0,-7 0-7083 0 0,-15 5-1251 0 0,1 3 64 0 0,-1 2 0 0 0,1 0 0 0 0,-1 3 0 0 0,-1 0 0 0 0,43 19 0 0 0,-54-16-110 0 0,0 1 0 0 0,-1 0 0 0 0,-1 1 0 0 0,0 1 1 0 0,-1 1-1 0 0,22 27 0 0 0,-12-15 146 0 0,-17-17-298 0 0,0 1 0 0 0,-2 0 0 0 0,1 0 0 0 0,-1 1 0 0 0,-1 0 0 0 0,-1 0 0 0 0,1 1 0 0 0,5 22 0 0 0,-5-14 58 0 0,-2 1 0 0 0,-1-1 0 0 0,0 1 0 0 0,0 43 0 0 0,6 74 338 0 0,-9-91-464 0 0,1-35-12 0 0,-1 1-1 0 0,-1 0 1 0 0,0-1-1 0 0,-1 1 1 0 0,-1-1-1 0 0,0 1 1 0 0,-7 22-1 0 0,-24 43-7 0 0,30-75 0 0 0,1 0 0 0 0,0 0 0 0 0,0 1 0 0 0,0-1 0 0 0,1 1 0 0 0,-2 9 0 0 0,15-23 0 0 0,-2 4 0 0 0,0 0 0 0 0,0 1 0 0 0,0 0 0 0 0,0 1 0 0 0,1 0 0 0 0,-1 1 0 0 0,1 0 0 0 0,17 1 0 0 0,7 3 0 0 0,0 1 0 0 0,0 2 0 0 0,-1 1 0 0 0,37 13 0 0 0,-50-14 0 0 0,1 2 0 0 0,-1 0 0 0 0,-1 1 0 0 0,1 1 0 0 0,-2 0 0 0 0,1 2 0 0 0,-1 0 0 0 0,-1 2 0 0 0,30 28 0 0 0,-27-21 0 0 0,-2 1 0 0 0,0 0 0 0 0,-2 2 0 0 0,18 29 0 0 0,-20-24 0 0 0,16 43 0 0 0,-10-22 0 0 0,-8-14 0 0 0,-2 0 0 0 0,-1 1 0 0 0,-2 0 0 0 0,3 41 0 0 0,-3-28 0 0 0,-6-32 0 0 0,0 1 0 0 0,-2-1 0 0 0,0 1 0 0 0,-1 0 0 0 0,-1-1 0 0 0,-5 25 0 0 0,-1-12 0 0 0,-1 0 0 0 0,-23 54 0 0 0,15-46 0 0 0,6-12 0 0 0,0-1 0 0 0,-2 0 0 0 0,-29 41 0 0 0,1-19 0 0 0,36-45-2848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 1172 0 0,'-5'21'16080'0'0,"13"-26"-9441"0"0,10-7-3113 0 0,8-11-2213 0 0,-11 9-1564 0 0,0 2 0 0 0,22-15 0 0 0,-51 76-24768 0 0,13-40 23105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35 524 0 0,'8'19'22944'0'0,"2"-22"-17349"0"0,3-4-4674 0 0,-7 3-2079 0 0,22-14 1201 0 0,0-1-5187 0 0,-19 17-579 0 0,-18 21-10110 0 0,4-13 13960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24 320 0 0,'-13'-6'2236'0'0,"11"5"-1779"0"0,0 1 1 0 0,0-1 0 0 0,0 0 0 0 0,1 0-1 0 0,-1 0 1 0 0,0 0 0 0 0,1 0 0 0 0,-1 0-1 0 0,1 0 1 0 0,-1-1 0 0 0,1 1 0 0 0,-1-1-1 0 0,0-1 1 0 0,-18 3 15569 0 0,41 3-13826 0 0,77 7-671 0 0,32 5-606 0 0,-33 0-449 0 0,-33-12-1883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50 108 0 0,'-15'-6'16941'0'0,"32"1"-8186"0"0,13 1-7087 0 0,-4 1-993 0 0,19-4 151 0 0,2 2 0 0 0,58 0 0 0 0,-130-1-16556 0 0,-1 0 7140 0 0,15 4 5460 0 0,1 1 739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12 364 0 0,'-4'-3'2734'0'0,"-18"-6"9136"0"0,22 23-3699 0 0,1-4-6429 0 0,8 11-1152 0 0,1-1 0 0 0,24 38 0 0 0,0-2-29 0 0,39 72-429 0 0,-73-126-1244 0 0,1-1 0 0 0,-1 1 1 0 0,1-1-1 0 0,-1 1 0 0 0,0-1 0 0 0,0 1 1 0 0,0-1-1 0 0,0 1 0 0 0,0 0 0 0 0,0-1 1 0 0,0 1-1 0 0,0-1 0 0 0,-1 1 0 0 0,1-1 1 0 0,-1 1-1 0 0,0 2 0 0 0,-2 9-4404 0 0,3-7 3756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1276 0 0,'7'5'16159'0'0,"-2"1"-11286"0"0,0 0-3750 0 0,10 9-99 0 0,9 7 2 0 0,-1 1-1 0 0,-1 1 1 0 0,34 47 0 0 0,-31-45-754 0 0,-10-10-1679 0 0,-12-13 907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98 92 0 0,'-10'2'17785'0'0,"10"2"-15825"0"0,20-28 1080 0 0,-18 20-2939 0 0,0 1-1 0 0,0-1 0 0 0,0 1 0 0 0,1-1 1 0 0,0 1-1 0 0,-1 0 0 0 0,1 0 1 0 0,1 0-1 0 0,-1 0 0 0 0,6-3 0 0 0,39-20 0 0 0,-22 12 288 0 0,-24 14-356 0 0,-1 0 0 0 0,1 0 0 0 0,-1 0 0 0 0,1 0 0 0 0,-1 0 1 0 0,1 0-1 0 0,-1 1 0 0 0,0-1 0 0 0,1 0 0 0 0,-1 1 0 0 0,1-1 0 0 0,-1 1 0 0 0,0-1 0 0 0,1 1 0 0 0,-1 0 0 0 0,0 0 0 0 0,1-1 0 0 0,-1 1 0 0 0,0 0 0 0 0,0 0 0 0 0,0 0 0 0 0,0 0 0 0 0,2 2 0 0 0,32 36 290 0 0,-26-28-74 0 0,8 10 89 0 0,-1 0 0 0 0,20 34 0 0 0,-32-49-249 0 0,0 0 0 0 0,0 0 0 0 0,0 0 0 0 0,1-1 0 0 0,0 0 1 0 0,0 0-1 0 0,1 0 0 0 0,9 7 0 0 0,-12-11-578 0 0,15 11 1384 0 0,-17-7-4641 0 0,-34 0-18104 0 0,28-5 20166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0 596 0 0,'-16'11'18726'0'0,"21"5"-16137"0"0,2-6-1740 0 0,-2 0 0 0 0,0 1 0 0 0,7 16 0 0 0,6 16-318 0 0,43 68-240 0 0,-54-92-1054 0 0,-7-11-2122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3 152 0 0,'-5'-3'8015'0'0,"4"7"-5297"0"0,-3 5-1175 0 0,-1 2-1057 0 0,4 1-425 0 0,0 0 1 0 0,0 1 0 0 0,1-1-1 0 0,1 0 1 0 0,0 0 0 0 0,1 1-1 0 0,4 16 1 0 0,-3-10-137 0 0,4 9-507 0 0,-5-19-798 0 0,0-1 0 0 0,0 1 0 0 0,0 16-1 0 0,-2-25 1179 0 0,0 1 0 0 0,0-1-1 0 0,0 1 1 0 0,0-1 0 0 0,0 1-1 0 0,0-1 1 0 0,0 1-1 0 0,-1 0 1 0 0,1-1 0 0 0,0 1-1 0 0,0-1 1 0 0,-1 1 0 0 0,1-1-1 0 0,0 0 1 0 0,-1 1 0 0 0,1-1-1 0 0,0 1 1 0 0,-1-1-1 0 0,1 1 1 0 0,-1-1 0 0 0,1 0-1 0 0,-1 1 1 0 0,1-1 0 0 0,-1 0-1 0 0,1 0 1 0 0,-1 1 0 0 0,1-1-1 0 0,-1 0 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1 328 0 0,'0'10'5252'0'0,"0"-1"-4553"0"0,0 5-632 0 0,4 49 492 0 0,9 29-1511 0 0,-10-73 328 0 0,-2 19-2536 0 0,-1-31 2027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1204 804 0 0,'6'2'14568'0'0,"11"6"-14407"0"0,-10-5 740 0 0,1-1-99 0 0,-1 0 1 0 0,0-1 0 0 0,1 0-1 0 0,0 0 1 0 0,10 0 0 0 0,-14-1-547 0 0,0 0 0 0 0,-1-1-1 0 0,1 0 1 0 0,0 0 0 0 0,-1 0 0 0 0,1 0 0 0 0,-1 0 0 0 0,0-1 0 0 0,1 0 0 0 0,-1 1 0 0 0,0-1 0 0 0,0-1 0 0 0,4-2 0 0 0,1-2-184 0 0,0 0 1 0 0,0-1-1 0 0,-1 0 0 0 0,0 0 1 0 0,0-1-1 0 0,5-10 1 0 0,-9 15-45 0 0,-1-1 0 0 0,0 0 0 0 0,0 0 0 0 0,0 0 1 0 0,0 0-1 0 0,-1 0 0 0 0,0 0 0 0 0,0 0 0 0 0,-1-1 0 0 0,1 1 1 0 0,-1 0-1 0 0,0 0 0 0 0,0-1 0 0 0,-2-5 0 0 0,-2-8-35 0 0,-12-30-1 0 0,-1-9-5 0 0,4 32 38 0 0,12 24-20 0 0,-1-1 0 0 0,1 1-1 0 0,-1-1 1 0 0,1 1 0 0 0,0-1 0 0 0,0 0-1 0 0,0 0 1 0 0,-1-5 0 0 0,1 7 32 0 0,0 0-35 0 0,1-1 0 0 0,-1 1 0 0 0,0 0-1 0 0,0 0 1 0 0,1 0 0 0 0,-1 0 0 0 0,0 0-1 0 0,0 0 1 0 0,0 0 0 0 0,0 0 0 0 0,0 1 0 0 0,-3-2-1 0 0,-4-5-3 0 0,7 4-93 0 0,7 3 49 0 0,1 1 65 0 0,-1 0 1 0 0,1 0-1 0 0,-1 0 1 0 0,1-1-1 0 0,-1 0 1 0 0,1-1-1 0 0,-1 1 0 0 0,1-1 1 0 0,-1-1-1 0 0,1 1 1 0 0,-1-1-1 0 0,0 0 1 0 0,0 0-1 0 0,0-1 0 0 0,0 0 1 0 0,0 0-1 0 0,0 0 1 0 0,-1-1-1 0 0,0 0 0 0 0,0 0 1 0 0,0 0-1 0 0,0 0 1 0 0,0-1-1 0 0,-1 0 1 0 0,0 0-1 0 0,0 0 0 0 0,0-1 1 0 0,-1 1-1 0 0,0-1 1 0 0,4-10-1 0 0,-1 2-19 0 0,-3 8 3 0 0,-1-1 0 0 0,1 0 0 0 0,-1 1 0 0 0,0-1 1 0 0,-1 0-1 0 0,1 0 0 0 0,-1 0 0 0 0,-1 0 0 0 0,1 0 0 0 0,-1-1 0 0 0,-2-12 0 0 0,1 12-4 0 0,0 0 0 0 0,0-1 0 0 0,1 1 0 0 0,1-13-1 0 0,0-4-3 0 0,0 17-11 0 0,3 8-77 0 0,12 4 70 0 0,-8-4 54 0 0,1 0-1 0 0,-1 0 0 0 0,1-1 1 0 0,-1 0-1 0 0,14-4 1 0 0,-19 4-13 0 0,0-1 0 0 0,0 1 0 0 0,1-1 0 0 0,-1 0 0 0 0,0 0 1 0 0,-1 0-1 0 0,1 0 0 0 0,0-1 0 0 0,-1 1 0 0 0,1-1 0 0 0,-1 1 0 0 0,0-1 0 0 0,0 0 0 0 0,0 0 1 0 0,0 0-1 0 0,2-4 0 0 0,-2 3-16 0 0,1 0 1 0 0,-1 0-1 0 0,0 0 0 0 0,0 0 1 0 0,-1 0-1 0 0,1-1 0 0 0,-1 1 1 0 0,0 0-1 0 0,0-1 1 0 0,0 1-1 0 0,0-1 0 0 0,-1 1 1 0 0,0-1-1 0 0,0 1 1 0 0,0-1-1 0 0,-1 1 0 0 0,1-1 1 0 0,-3-5-1 0 0,-14-35-60 0 0,14 38 52 0 0,-1-1 1 0 0,0-1-23 0 0,7 12-238 0 0,-1-2 270 0 0,0 1 0 0 0,0 0 0 0 0,1-1 0 0 0,-1 0 0 0 0,0 1 0 0 0,1-1 0 0 0,-1 0 0 0 0,0 0 0 0 0,1 0 0 0 0,-1-1 0 0 0,1 1 0 0 0,0-1 0 0 0,-1 1 0 0 0,1-1 0 0 0,-1 0 0 0 0,1 0 0 0 0,0 0 0 0 0,-1 0 0 0 0,1 0 0 0 0,-1-1 0 0 0,1 1-1 0 0,0-1 1 0 0,-1 0 0 0 0,1 1 0 0 0,3-3 0 0 0,0 0 11 0 0,1 1-1 0 0,-1-1 0 0 0,0-1 0 0 0,0 1 0 0 0,0-1 0 0 0,0 0 0 0 0,-1-1 0 0 0,9-7 0 0 0,-7 5-11 0 0,-5 4-1 0 0,1 1 1 0 0,-1-1-1 0 0,1 1 1 0 0,-1-1-1 0 0,0 0 1 0 0,0 0-1 0 0,0 0 1 0 0,0 0-1 0 0,-1 0 1 0 0,1 0-1 0 0,-1-1 1 0 0,0 1-1 0 0,0 0 1 0 0,1-7-1 0 0,1-14 1 0 0,-2 21-2 0 0,0-1-1 0 0,0 1 1 0 0,-1-1-1 0 0,0 1 0 0 0,0-1 1 0 0,0 1-1 0 0,0 0 1 0 0,0-1-1 0 0,0 1 1 0 0,-1-1-1 0 0,-1-3 0 0 0,-1-1-18 0 0,6 9-158 0 0,4 6 171 0 0,-3-2 31 0 0,0 0 1 0 0,1 0 0 0 0,-1-1 0 0 0,11 8 0 0 0,-13-11-4 0 0,-1 0-1 0 0,1 0 1 0 0,0 0-1 0 0,0-1 1 0 0,0 1-1 0 0,0 0 0 0 0,0-1 1 0 0,0 1-1 0 0,0-1 1 0 0,0 0-1 0 0,0 0 1 0 0,0 1-1 0 0,0-1 0 0 0,0-1 1 0 0,0 1-1 0 0,0 0 1 0 0,0 0-1 0 0,0-1 1 0 0,0 1-1 0 0,3-2 0 0 0,11-6 23 0 0,0-1-1 0 0,0 0 0 0 0,-1-1 0 0 0,0-1 0 0 0,-1 0 0 0 0,19-20 0 0 0,-23 20-36 0 0,-1 0-1 0 0,0-1 1 0 0,-1 0 0 0 0,14-27-1 0 0,-5 9 13 0 0,-15 25-62 0 0,0 1 1 0 0,0-1-1 0 0,0 0 1 0 0,3-9 0 0 0,-5 14-123 0 0,-4 7-6205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0 420 0 0,'0'5'8495'0'0,"-13"7"-5188"0"0,13-9-3217 0 0,-1-1-1 0 0,0 1 0 0 0,1-1 1 0 0,0 1-1 0 0,-1-1 0 0 0,1 1 0 0 0,0-1 1 0 0,0 1-1 0 0,1-1 0 0 0,-1 1 0 0 0,0 0 1 0 0,1-1-1 0 0,-1 0 0 0 0,1 1 1 0 0,0-1-1 0 0,0 1 0 0 0,0-1 0 0 0,0 0 1 0 0,3 5-1 0 0,4 5 155 0 0,1 0 0 0 0,14 16 0 0 0,0-1-15 0 0,-17-20-205 0 0,0 0-1 0 0,0-1 0 0 0,1 0 1 0 0,10 9-1 0 0,-45 2 897 0 0,24-13-843 0 0,-18 17-56 0 0,17-17-16 0 0,0 0-1 0 0,0 1 0 0 0,0 0 1 0 0,1 0-1 0 0,-5 7 1 0 0,5-6 1 0 0,0-1 0 0 0,-1 0 0 0 0,1 0 0 0 0,-6 5 0 0 0,6-7 5 0 0,0 1-1 0 0,0-1 1 0 0,0 1-1 0 0,1 0 1 0 0,0 0-1 0 0,0 1 1 0 0,0-1-1 0 0,-3 6 0 0 0,4-3 18 0 0,-2 2 9 0 0,1 0 0 0 0,0 0 0 0 0,1 0 0 0 0,0 0 0 0 0,1 1 0 0 0,-1 14 0 0 0,2-21-30 0 0,0-1 0 0 0,1 0 0 0 0,0 0 0 0 0,-1 1 0 0 0,1-1 1 0 0,0 0-1 0 0,0 0 0 0 0,0 0 0 0 0,0 0 0 0 0,0 0 0 0 0,1 0 0 0 0,1 1 0 0 0,22 25 65 0 0,-13-16-40 0 0,0-2 21 0 0,-11-10-39 0 0,0 1 0 0 0,1 0 0 0 0,-1 0 0 0 0,0 0 0 0 0,0-1 0 0 0,0 1 0 0 0,0 0 0 0 0,1 0 0 0 0,-1 1 0 0 0,-1-1 0 0 0,1 0 0 0 0,0 0 0 0 0,0 0 0 0 0,0 1 0 0 0,-1-1 0 0 0,2 3 0 0 0,-2-4 184 0 0,-7 6 898 0 0,-9 6-739 0 0,9-7-300 0 0,0-1-1 0 0,1 1 1 0 0,-1 0-1 0 0,1 0 0 0 0,1 1 1 0 0,-1-1-1 0 0,1 1 1 0 0,0 1-1 0 0,0-1 1 0 0,0 1-1 0 0,1 0 0 0 0,-4 8 1 0 0,1 0 18 0 0,1 1 1 0 0,1 1-1 0 0,0-1 0 0 0,-4 30 0 0 0,7-27 320 0 0,0-1 0 0 0,1 0 0 0 0,1 1 0 0 0,1-1-1 0 0,1 1 1 0 0,0-1 0 0 0,2 0 0 0 0,5 20-1 0 0,-3-15 428 0 0,17 44-1 0 0,-20-60-779 0 0,1 0 0 0 0,-1 0 0 0 0,2 0 1 0 0,-1 0-1 0 0,1-1 0 0 0,0 0 0 0 0,0 0 0 0 0,1 0 0 0 0,10 9 1 0 0,-8-9 20 0 0,0 0 1 0 0,0-1-1 0 0,1 0 1 0 0,-1 0-1 0 0,18 6 0 0 0,-21-10-40 0 0,0 0 0 0 0,0 0-1 0 0,0 0 1 0 0,-1-1-1 0 0,1 1 1 0 0,0-1-1 0 0,0-1 1 0 0,0 1-1 0 0,0-1 1 0 0,0 0-1 0 0,0 0 1 0 0,0 0-1 0 0,7-3 1 0 0,-1 0 4 0 0,0 0 1 0 0,0 0-1 0 0,-1-1 0 0 0,1-1 1 0 0,-1 0-1 0 0,0 0 1 0 0,-1 0-1 0 0,0-2 0 0 0,14-13 1 0 0,-15 12-19 0 0,-6 6-6 0 0,0 0 0 0 0,0 1 0 0 0,0-1 0 0 0,0 1-1 0 0,0 0 1 0 0,6-4 0 0 0,-8 5 93 0 0,0 23-63 0 0,1 0 0 0 0,2 0 1 0 0,0 0-1 0 0,1 0 0 0 0,1-1 0 0 0,1 0 0 0 0,1 0 0 0 0,0 0 0 0 0,19 34 0 0 0,-20-44-25 0 0,1 0 0 0 0,-1 0-1 0 0,2-1 1 0 0,0 0 0 0 0,9 9-1 0 0,-13-14 0 0 0,1-1-1 0 0,0 0 1 0 0,0 0-1 0 0,0-1 0 0 0,1 1 1 0 0,-1-1-1 0 0,1-1 1 0 0,0 1-1 0 0,0-1 0 0 0,0 0 1 0 0,11 3-1 0 0,-13-5-8 0 0,-1 0-1 0 0,1 1 0 0 0,-1-1 1 0 0,1 0-1 0 0,-1-1 1 0 0,1 1-1 0 0,3-2 1 0 0,24-1 115 0 0,-41 37 135 0 0,3-12-249 0 0,1 1 1 0 0,-4 33-1 0 0,10-48-3 0 0,-1-1 0 0 0,1 1 0 0 0,0 0 0 0 0,1-1 0 0 0,0 1 0 0 0,0-1 0 0 0,0 1-1 0 0,1-1 1 0 0,1 1 0 0 0,-1-1 0 0 0,6 11 0 0 0,-1-5 15 0 0,48 84 81 0 0,-51-92-96 0 0,0 0 0 0 0,0-1 0 0 0,0 1 0 0 0,1-1 0 0 0,-1 0 0 0 0,1 0-1 0 0,0 0 1 0 0,0-1 0 0 0,1 1 0 0 0,-1-1 0 0 0,1 0 0 0 0,-1-1-1 0 0,11 4 1 0 0,-2-3-4 0 0,-1 0-1 0 0,1 0 1 0 0,0-1 0 0 0,0-1-1 0 0,15 0 1 0 0,-28-1 13 0 0,-1 0 1 0 0,1 0 0 0 0,-1 0-1 0 0,0 0 1 0 0,1 0-1 0 0,-1 0 1 0 0,1 0-1 0 0,-1 1 1 0 0,0-1 0 0 0,1 0-1 0 0,-1 0 1 0 0,0 0-1 0 0,1 1 1 0 0,-1-1 0 0 0,0 0-1 0 0,1 0 1 0 0,-1 1-1 0 0,0-1 1 0 0,1 0-1 0 0,-1 1 1 0 0,0-1 0 0 0,0 0-1 0 0,0 1 1 0 0,1-1-1 0 0,-1 0 1 0 0,0 1 0 0 0,0-1-1 0 0,0 1 1 0 0,0-1-1 0 0,0 0 1 0 0,0 1-1 0 0,0-1 1 0 0,1 1 0 0 0,-1-1-1 0 0,0 1 1 0 0,0-1-1 0 0,-1 0 1 0 0,1 1 0 0 0,0-1-1 0 0,0 1 1 0 0,0-1-1 0 0,0 0 1 0 0,0 1-1 0 0,-8 24-10 0 0,5-15 21 0 0,0 2-16 0 0,-1 3 0 0 0,1 1 0 0 0,0-1 0 0 0,1 1 0 0 0,1 0 0 0 0,0-1 0 0 0,2 23 1 0 0,13 36 25 0 0,-11-61-19 0 0,0-1 0 0 0,1 0 0 0 0,1 0 0 0 0,0-1 0 0 0,1 1 0 0 0,12 19 0 0 0,-11-22-22 0 0,-1-1 1 0 0,1 1-1 0 0,1-1 1 0 0,-1 0-1 0 0,14 10 1 0 0,-17-15-3 0 0,0-1 1 0 0,0 0-1 0 0,0 1 0 0 0,0-1 1 0 0,0 0-1 0 0,1-1 0 0 0,-1 1 1 0 0,1-1-1 0 0,0 0 0 0 0,-1 0 1 0 0,1-1-1 0 0,0 1 0 0 0,-1-1 1 0 0,1 0-1 0 0,7-1 0 0 0,80-5 11 0 0,-92 6 141 0 0,-20 26 111 0 0,14-18-244 0 0,1-1 0 0 0,0 1 0 0 0,1 1-1 0 0,-1-1 1 0 0,2 1 0 0 0,-1-1 0 0 0,1 1 0 0 0,1 0-1 0 0,-1 0 1 0 0,2 1 0 0 0,-1-1 0 0 0,1 0-1 0 0,1 0 1 0 0,0 1 0 0 0,1 14 0 0 0,1-12-3 0 0,1-1 0 0 0,0 1 1 0 0,1-1-1 0 0,0 0 0 0 0,1 0 0 0 0,0 0 0 0 0,0-1 1 0 0,2 1-1 0 0,-1-1 0 0 0,1-1 0 0 0,0 1 1 0 0,1-1-1 0 0,0 0 0 0 0,1-1 0 0 0,0 0 0 0 0,0-1 1 0 0,1 1-1 0 0,-1-2 0 0 0,2 1 0 0 0,-1-2 1 0 0,1 1-1 0 0,-1-1 0 0 0,14 4 0 0 0,-8-6-43 0 0,-1 0 0 0 0,1-1-1 0 0,0 0 1 0 0,-1-1 0 0 0,26-2-1 0 0,-10 0-548 0 0,-25 0-1913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1 888 0 0,'0'0'4150'0'0,"2"5"-3398"0"0,1 8-342 0 0,13 165 640 0 0,-15-169-1113 0 0,14 61-1524 0 0,-4-23-1447 0 0,-7-36 1833 0 0,1-1 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0 180 0 0,'0'4'322'0'0,"1"-1"-1"0"0,0 1 1 0 0,0-1-1 0 0,0 1 1 0 0,1-1 0 0 0,-1 0-1 0 0,1 1 1 0 0,3 4-1 0 0,7 16 379 0 0,14 64 385 0 0,4 48-569 0 0,-18-80-490 0 0,0 12-122 0 0,-8-36-1172 0 0,0 40 1 0 0,-4-61 290 0 0,-5-4-8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0 372 0 0,'4'4'3118'0'0,"2"8"-1853"0"0,0 12-1400 0 0,-6-23 279 0 0,13 87 578 0 0,-11-61-862 0 0,1-1 0 0 0,10 33 0 0 0,-11-50-500 0 0,1 1 0 0 0,-1-1 0 0 0,-1 1 0 0 0,1 10 0 0 0,-2-11-386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1 276 0 0,'1'0'250'0'0,"-1"1"0"0"0,1-1 0 0 0,-1 1 0 0 0,1 0 0 0 0,0-1 0 0 0,-1 1 0 0 0,1 0-1 0 0,-1-1 1 0 0,0 1 0 0 0,1 0 0 0 0,-1 0 0 0 0,1 0 0 0 0,-1-1 0 0 0,0 1 0 0 0,0 0 0 0 0,0 0 0 0 0,1 0 0 0 0,-1 1 0 0 0,5 24-233 0 0,-3-17 437 0 0,3 22 215 0 0,3 49 0 0 0,-7-49-761 0 0,12 55 0 0 0,-5-40-632 0 0,4 10-3046 0 0,-12-50 2614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1 288 0 0,'6'11'4187'0'0,"4"22"-3050"0"0,-7 7-626 0 0,6 22-255 0 0,1-6-480 0 0,-8-36-1235 0 0,2 1 0 0 0,9 28-1 0 0,-12-42 359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6 372 0 0,'0'0'57'0'0,"0"0"-1"0"0,-1 0 1 0 0,1 0-1 0 0,0-1 1 0 0,0 1-1 0 0,0 0 1 0 0,0 0-1 0 0,0 0 1 0 0,0 0 0 0 0,0 0-1 0 0,0 0 1 0 0,0-1-1 0 0,0 1 1 0 0,0 0-1 0 0,0 0 1 0 0,0 0-1 0 0,0 0 1 0 0,0 0-1 0 0,0-1 1 0 0,0 1 0 0 0,0 0-1 0 0,0 0 1 0 0,0 0-1 0 0,0 0 1 0 0,0 0-1 0 0,0-1 1 0 0,0 1-1 0 0,0 0 1 0 0,0 0 0 0 0,0 0-1 0 0,0 0 1 0 0,0 0-1 0 0,0-1 1 0 0,0 1-1 0 0,1 0 1 0 0,-1 0-1 0 0,0 0 1 0 0,0 0-1 0 0,0 0 1 0 0,0 0 0 0 0,0 0-1 0 0,0 0 1 0 0,0 0-1 0 0,1-1 1 0 0,-1 1-1 0 0,0 0 1 0 0,0 0-1 0 0,0 0 1 0 0,0 0 0 0 0,0 0-1 0 0,1 0 1 0 0,-1 0-1 0 0,0 0 1 0 0,0 0-1 0 0,0 0 1 0 0,0 0-1 0 0,0 0 1 0 0,1 0-1 0 0,-1 0 1 0 0,0 0 0 0 0,0 0-1 0 0,0 0 1 0 0,8 12 1154 0 0,7 17-734 0 0,-10-15-419 0 0,-1 0 0 0 0,0 1 0 0 0,4 28 0 0 0,2 11-919 0 0,1 14-3080 0 0,-6-56 2916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 0 0,'0'0'2032'0'0,"5"0"-1216"0"0,-5 3-304 0 0,0 0-216 0 0,5 3-124 0 0,-5-1-72 0 0,6 4-56 0 0,-1 0-24 0 0,0 3-20 0 0,0-1-24 0 0,0 4-48 0 0,6 0-108 0 0,-6 2-280 0 0,-5 4-296 0 0,5-4-148 0 0,0 1-60 0 0,1-3 0 0 0</inkml:trace>
  <inkml:trace contextRef="#ctx0" brushRef="#br0" timeOffset="1">194 18 504 0 0,'0'0'948'0'0,"5"0"40"0"0,-5 3-124 0 0,5 3-328 0 0,0 0-236 0 0,0 0-132 0 0,1 3-76 0 0,-1 2-40 0 0,0-2-24 0 0,5 3-36 0 0,-4 0-56 0 0,-1 2-80 0 0,5-2-220 0 0,-4 3-316 0 0,-1-4-168 0 0,-5 4-72 0 0,5-3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14 116 0 0,'-1'-1'1421'0'0,"-9"-12"4845"0"0,9 17-2804 0 0,1-3-3302 0 0,0 0 0 0 0,-1 0 0 0 0,1-1 0 0 0,0 1 0 0 0,0 0 0 0 0,0 0-1 0 0,0-1 1 0 0,0 1 0 0 0,0 0 0 0 0,0 0 0 0 0,0-1 0 0 0,0 1 0 0 0,0 0-1 0 0,0 0 1 0 0,0-1 0 0 0,0 1 0 0 0,1 0 0 0 0,-1 0 0 0 0,1 0 0 0 0,20 66 248 0 0,-4-16-23 0 0,-13-37-302 0 0,1 1-1 0 0,7 14 0 0 0,12 19 44 0 0,55 77 0 0 0,-40-61 12 0 0,-21-32-61 0 0,-7-15-67 0 0,5 10-15 0 0,10 17 177 0 0,-25-42-238 0 0,-1-1-1 0 0,1 0 0 0 0,-1 1 0 0 0,0-1 1 0 0,1 0-1 0 0,-1 1 0 0 0,0-1 0 0 0,0 0 0 0 0,0 1 1 0 0,0-1-1 0 0,0 1 0 0 0,-1 1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 0 0,'0'4'7005'0'0,"0"9"1589"0"0,1-6-9098 0 0,6 12 702 0 0,0 13-141 0 0,3 10-3857 0 0,-9-41 3436 0 0,0 0 0 0 0,-1 1 0 0 0,1-1 1 0 0,-1 0-1 0 0,1 1 0 0 0,-1-1 0 0 0,0 0 1 0 0,1 1-1 0 0,-1-1 0 0 0,0 1 0 0 0,0-1 0 0 0,0 1 1 0 0,0-1-1 0 0,0 0 0 0 0,-1 1 0 0 0,1-1 1 0 0,0 0-1 0 0,-1 1 0 0 0,1-1 0 0 0,-1 1 1 0 0,1-1-1 0 0,-1 0 0 0 0,1 0 0 0 0,-1 1 0 0 0,0-1 1 0 0,0 0-1 0 0,-1 1 0 0 0,-3 4-904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0 280 0 0,'-4'4'9569'0'0,"4"-1"-7307"0"0,1-2-2114 0 0,0 1 0 0 0,0-1 0 0 0,0 1-1 0 0,0 0 1 0 0,0 0 0 0 0,0-1 0 0 0,0 1 0 0 0,0 0-1 0 0,-1 0 1 0 0,1 3 0 0 0,5 11 178 0 0,-3-9-247 0 0,1 1 0 0 0,0-1 1 0 0,0 0-1 0 0,1 0 0 0 0,0-1 1 0 0,0 1-1 0 0,1-1 0 0 0,-1 0 1 0 0,1-1-1 0 0,13 10 0 0 0,-15-13-54 0 0,0 0-1 0 0,1-1 0 0 0,-1 0 1 0 0,0 0-1 0 0,1 0 1 0 0,-1 0-1 0 0,1-1 0 0 0,-1 0 1 0 0,1 0-1 0 0,-1 0 1 0 0,6-1-1 0 0,-6 0 1 0 0,0 1-1 0 0,1-1 1 0 0,-1 1 0 0 0,0 0 0 0 0,0 1 0 0 0,0-1-1 0 0,0 0 1 0 0,0 1 0 0 0,0 0 0 0 0,0 0 0 0 0,0 0-1 0 0,0 1 1 0 0,-1-1 0 0 0,1 1 0 0 0,0 0 0 0 0,4 3-1 0 0,-5 0 121 0 0,0-1 0 0 0,0 0 0 0 0,-1 1 0 0 0,0-1-1 0 0,0 1 1 0 0,0-1 0 0 0,-1 1 0 0 0,1 0-1 0 0,-1 0 1 0 0,0 0 0 0 0,0 8 0 0 0,1 0 308 0 0,-1-8-234 0 0,-1 1 0 0 0,1 0 0 0 0,-1 0 0 0 0,-1-1 0 0 0,1 1 0 0 0,-1 0 0 0 0,-3 8 0 0 0,-1 23 472 0 0,2-16-907 0 0,3-19-180 0 0,-1 0 0 0 0,1 0 0 0 0,-1 0 0 0 0,1 0-1 0 0,0 0 1 0 0,0 0 0 0 0,0 0 0 0 0,0 0 0 0 0,0 1 0 0 0,0-1-1 0 0,0 0 1 0 0,1 0 0 0 0,-1 0 0 0 0,1 0 0 0 0,-1 0 0 0 0,1 0 0 0 0,0 0-1 0 0,0-1 1 0 0,0 1 0 0 0,0 0 0 0 0,2 2 0 0 0,22 25-9153 0 0,-24-26 8166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88 420 0 0,'-1'5'3129'0'0,"-1"-1"-281"0"0,6-10 956 0 0,9-6-1415 0 0,18-9-2028 0 0,-21 14 451 0 0,-2 2-694 0 0,1-1 0 0 0,-1 1 1 0 0,1 0-1 0 0,-1 1 1 0 0,1 0-1 0 0,1 0 1 0 0,-1 1-1 0 0,0 0 1 0 0,1 1-1 0 0,-1 0 0 0 0,1 1 1 0 0,0 0-1 0 0,0 0 1 0 0,0 1-1 0 0,-1 0 1 0 0,1 0-1 0 0,0 2 1 0 0,0-1-1 0 0,14 5 0 0 0,-4 0 1429 0 0,35 16 0 0 0,-50-19-1019 0 0,1-1 1 0 0,-1 2-1 0 0,0-1 0 0 0,0 0 1 0 0,0 1-1 0 0,0 0 0 0 0,-1 0 1 0 0,1 1-1 0 0,-1-1 1 0 0,7 10-1 0 0,-4-23-48 0 0,0 0-462 0 0,1 0 0 0 0,-1 0 1 0 0,14-11-1 0 0,-13 15 29 0 0,0 0 1 0 0,1 1-1 0 0,-1 0 1 0 0,1 1-1 0 0,0-1 1 0 0,0 2-1 0 0,0-1 1 0 0,0 1-1 0 0,1 1 1 0 0,-1 0-1 0 0,19 0 1 0 0,-17 1 40 0 0,0 1 1 0 0,0 1 0 0 0,0 0 0 0 0,-1 1-1 0 0,1 0 1 0 0,-1 0 0 0 0,1 1-1 0 0,-1 0 1 0 0,0 1 0 0 0,-1 0-1 0 0,1 1 1 0 0,-1 0 0 0 0,0 0-1 0 0,0 1 1 0 0,13 14 0 0 0,-2 1 185 0 0,-1 2 0 0 0,0 0 1 0 0,15 30-1 0 0,-28-42-1104 0 0,-28-37-16903 0 0,16 16 14674 0 0,-9-12-2312 0 0,10 11 3692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80 0 0,'-5'-3'15349'0'0,"5"3"-15345"0"0,0 0 0 0 0,0 0-1 0 0,0 0 1 0 0,0 0 0 0 0,0 0-1 0 0,0 0 1 0 0,0 0-1 0 0,0 0 1 0 0,0 0 0 0 0,0 0-1 0 0,0 0 1 0 0,0 0 0 0 0,0 0-1 0 0,1 0 1 0 0,-1 0 0 0 0,0 0-1 0 0,0 0 1 0 0,0 0-1 0 0,0 0 1 0 0,0 0 0 0 0,0 0-1 0 0,0 0 1 0 0,0 0 0 0 0,0 0-1 0 0,0 0 1 0 0,0 0-1 0 0,0 0 1 0 0,1 0 0 0 0,-1 0-1 0 0,0 0 1 0 0,0 0 0 0 0,0 0-1 0 0,0 0 1 0 0,0 0-1 0 0,0 0 1 0 0,0 0 0 0 0,0 0-1 0 0,0 0 1 0 0,0 0 0 0 0,0 0-1 0 0,0 0 1 0 0,0 0 0 0 0,0 0-1 0 0,0 1 1 0 0,0-1-1 0 0,0 0 1 0 0,0 0 0 0 0,0 0-1 0 0,1 0 1 0 0,-1 0 0 0 0,0 0-1 0 0,0 0 1 0 0,0 0-1 0 0,0 0 1 0 0,0 0 0 0 0,0 0-1 0 0,0 0 1 0 0,0 0 0 0 0,0 1-1 0 0,0-1 1 0 0,0 0 0 0 0,-1 0-1 0 0,1 0 1 0 0,0 0-1 0 0,0 0 1 0 0,8-1 34 0 0,-8 1-44 0 0,8-2 12 0 0,-1 0 0 0 0,1 1 0 0 0,0 0-1 0 0,-1 1 1 0 0,1 0 0 0 0,0 0 0 0 0,0 1-1 0 0,7 1 1 0 0,-9-1 50 0 0,-1 0 0 0 0,0 0-1 0 0,0 0 1 0 0,0 1 0 0 0,-1 0 0 0 0,1 0 0 0 0,0 1-1 0 0,-1-1 1 0 0,1 1 0 0 0,-1 0 0 0 0,0 0 0 0 0,0 0-1 0 0,4 4 1 0 0,-7-5-13 0 0,0-1 0 0 0,-1 0 0 0 0,1 0-1 0 0,0 0 1 0 0,-1 0 0 0 0,1 0 0 0 0,-1 1-1 0 0,1-1 1 0 0,-1 0 0 0 0,0 0 0 0 0,1 1-1 0 0,-1-1 1 0 0,0 0 0 0 0,0 1 0 0 0,0-1 0 0 0,0 0-1 0 0,0 0 1 0 0,0 1 0 0 0,0-1 0 0 0,0 0-1 0 0,-1 1 1 0 0,1-1 0 0 0,-1 0 0 0 0,0 3 0 0 0,-1 0 218 0 0,0 0 1 0 0,0 0 0 0 0,-1-1-1 0 0,1 1 1 0 0,-6 5 0 0 0,8-8-235 0 0,-1-1 1 0 0,0 1 0 0 0,1-1-1 0 0,-1 1 1 0 0,1 0-1 0 0,0-1 1 0 0,-1 1 0 0 0,1 0-1 0 0,-1 0 1 0 0,1-1 0 0 0,0 1-1 0 0,0 0 1 0 0,-1 0-1 0 0,1 0 1 0 0,0-1 0 0 0,0 1-1 0 0,0 0 1 0 0,0 1-1 0 0,0-1-3 0 0,0 0-1 0 0,0 0 0 0 0,0-1 1 0 0,-1 1-1 0 0,1 0 0 0 0,0 0 0 0 0,-1 0 1 0 0,1 0-1 0 0,0 0 0 0 0,-1 0 0 0 0,1 0 1 0 0,-1-1-1 0 0,0 1 0 0 0,1 0 0 0 0,-1 0 1 0 0,1-1-1 0 0,-1 1 0 0 0,-1 0 0 0 0,0 5 197 0 0,19-1-309 0 0,-5-3 37 0 0,0 2-1 0 0,-1-1 1 0 0,1 2-1 0 0,12 6 0 0 0,-23-10-443 0 0,-1 0 0 0 0,1-1 0 0 0,-1 1 0 0 0,1 0 0 0 0,-1 0 0 0 0,0 0-1 0 0,1 0 1 0 0,-1 0 0 0 0,0 0 0 0 0,0 0 0 0 0,0 0 0 0 0,0 0-1 0 0,0 0 1 0 0,0 0 0 0 0,0 0 0 0 0,0-1 0 0 0,0 1 0 0 0,0 0 0 0 0,0 0-1 0 0,-1 0 1 0 0,1 1 0 0 0,-2 12-5910 0 0,2-11 4567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 0 0,'2'1'9233'0'0,"2"6"-4586"0"0,4 5-4367 0 0,-1 0 0 0 0,8 17 0 0 0,-8-13-225 0 0,1-1-1 0 0,14 23 1 0 0,-11-19-38 0 0,-3-12 52 0 0,-3-5-3284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14 728 0 0,'0'-13'14597'0'0,"0"20"-14025"0"0,1-6-507 0 0,-1 0-1 0 0,0 0 1 0 0,1 0-1 0 0,-1 0 0 0 0,1 0 1 0 0,-1-1-1 0 0,1 1 1 0 0,0 0-1 0 0,-1 0 0 0 0,1 0 1 0 0,0-1-1 0 0,0 1 0 0 0,-1 0 1 0 0,1 0-1 0 0,2 0 1 0 0,6 8 424 0 0,37 64-738 0 0,-29-52-1664 0 0,-1 0-2339 0 0,-12-4-3167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23 252 0 0,'0'-5'1083'0'0,"1"-13"11054"0"0,19 36-10406 0 0,8 18-1121 0 0,-22-30-663 0 0,-1 1 1 0 0,1 0-1 0 0,-1 0 1 0 0,7 15-1 0 0,-8-16-785 0 0,0 1 1 0 0,0-1-1 0 0,9 12 0 0 0,7 5-6336 0 0,-17-19 5104 0 0,1-2 496 0 0</inkml:trace>
  <inkml:trace contextRef="#ctx0" brushRef="#br0" timeOffset="1">152 47 752 0 0,'0'-5'769'0'0,"0"5"-583"0"0,0 0 1 0 0,-1-1 0 0 0,1 1 0 0 0,0-1-1 0 0,0 1 1 0 0,0 0 0 0 0,0-1-1 0 0,0 1 1 0 0,0-1 0 0 0,0 1 0 0 0,0-1-1 0 0,0 1 1 0 0,0 0 0 0 0,0-1-1 0 0,0 1 1 0 0,0-1 0 0 0,0 1-1 0 0,1 0 1 0 0,-1-1 0 0 0,0 1 0 0 0,0-1-1 0 0,0 1 1 0 0,0 0 0 0 0,1-1-1 0 0,-1 1 1 0 0,0 0 0 0 0,1-1-1 0 0,-1 1 1 0 0,0 0 0 0 0,0 0 0 0 0,1-1-1 0 0,-1 1 1 0 0,1 0 0 0 0,0-1 1088 0 0,25 31 3005 0 0,-6 3-3516 0 0,-8-11-2465 0 0,3-1-3733 0 0,-5-4 44 0 0,-9-14 4035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1 656 0 0,'5'0'5123'0'0,"-5"0"-5023"0"0,12 10 1535 0 0,19 19-2395 0 0,-23-21 1333 0 0,-1 0-780 0 0,0 0-1 0 0,-1 1 0 0 0,7 11 0 0 0,-4-7-597 0 0,7 19-2693 0 0,-11-28 2285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6 680 0 0,'1'-5'5479'0'0,"0"7"-4032"0"0,8 10-1024 0 0,15 16-377 0 0,11 17-1156 0 0,-22-27-152 0 0,-3 10-2347 0 0,-9-21 2395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4 664 0 0,'4'6'16798'0'0,"6"-5"-9106"0"0,18-5-6787 0 0,-6 1 348 0 0,27 1 29 0 0,-27 1-959 0 0,0 1 0 0 0,0 0 0 0 0,29 5 0 0 0,88 16 25 0 0,25-1-64 0 0,-125-16-250 0 0,-20-3-18 0 0,0 1 1 0 0,30 7-1 0 0,-21-3 14 0 0,-10-4-22 0 0,-13-2-1 0 0,0 1 1 0 0,1-1-1 0 0,-1 1 1 0 0,0 0-1 0 0,0 0 1 0 0,0 1-1 0 0,0 0 1 0 0,0 0 0 0 0,6 3-1 0 0,23 9 17 0 0,-31-11-21 0 0,0-1 0 0 0,0 0 0 0 0,0 0 0 0 0,0-1 0 0 0,1 1 0 0 0,-1-1 0 0 0,5 2 0 0 0,10 5 6 0 0,14 8-15 0 0,-25-13 3 0 0,0 1 0 0 0,0 0 0 0 0,0 0-1 0 0,0 0 1 0 0,-1 1 0 0 0,9 8 0 0 0,2 0 9 0 0,-14-12-6 0 0,-1 1 0 0 0,0-1 1 0 0,1 1-1 0 0,-1 0 0 0 0,0-1 0 0 0,0 1 1 0 0,0 0-1 0 0,0 1 0 0 0,0-1 0 0 0,2 5 0 0 0,13 12 11 0 0,-3-4-18 0 0,-5-1 19 0 0,1-1-1 0 0,11 14 1 0 0,-20-27-76 0 0,-1 0 1 0 0,0 0-1 0 0,0 0 0 0 0,0 0 0 0 0,0 0 1 0 0,0 0-1 0 0,0 0 0 0 0,0 1 0 0 0,0-1 1 0 0,0 0-1 0 0,0 0 0 0 0,0 0 0 0 0,0 0 1 0 0,0 0-1 0 0,0 0 0 0 0,0 1 0 0 0,0-1 1 0 0,0 0-1 0 0,0 0 0 0 0,0 0 0 0 0,0 0 1 0 0,0 0-1 0 0,0 1 0 0 0,0-1 0 0 0,0 0 1 0 0,0 0-1 0 0,0 0 0 0 0,0 0 0 0 0,0 0 1 0 0,0 0-1 0 0,0 1 0 0 0,0-1 0 0 0,0 0 1 0 0,0 0-1 0 0,0 0 0 0 0,0 0 0 0 0,-1 0 1 0 0,1 0-1 0 0,0 0 0 0 0,0 0 0 0 0,0 1 1 0 0,0-1-1 0 0,0 0 0 0 0,0 0 0 0 0,0 0 1 0 0,-1 0-1 0 0,1 0 0 0 0,0 0 0 0 0,0 0 1 0 0,0 0-1 0 0,0 0 0 0 0,0 0 1 0 0,0 0-1 0 0,-1 0 0 0 0,1 0 0 0 0,0 0 1 0 0,0 0-1 0 0,0 0 0 0 0,0 0 0 0 0,0 0 1 0 0,-1 0-1 0 0,1 0 0 0 0,0 0 0 0 0,0 0 1 0 0,0 0-1 0 0,0 0 0 0 0,0-1 0 0 0,-21-1-8892 0 0,-11-6-1915 0 0,15 1 6946 0 0,3-1 2026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1267 0 784 0 0,'-18'9'23165'0'0,"22"-7"-20126"0"0,1-1-3676 0 0,15-1 1288 0 0,-7 0-265 0 0,0 0 1 0 0,0 0-1 0 0,1 1 0 0 0,-1 1 1 0 0,14 4-1 0 0,-20-4-295 0 0,20 5 241 0 0,28 13 0 0 0,-41-14-229 0 0,0 1 1 0 0,0 1-1 0 0,0 0 1 0 0,-1 1-1 0 0,-1 1 1 0 0,0 0-1 0 0,0 0 1 0 0,13 16-1 0 0,-10-13-45 0 0,-13-12-47 0 0,0 1 0 0 0,1 0 1 0 0,-1 0-1 0 0,0-1 0 0 0,-1 1 0 0 0,1 1 1 0 0,0-1-1 0 0,0 0 0 0 0,-1 0 0 0 0,2 4 1 0 0,0-2 12 0 0,-1 0 1 0 0,1 0 0 0 0,-1 0 0 0 0,1-1-1 0 0,4 5 1 0 0,10 12 87 0 0,23 53 47 0 0,-25-5-86 0 0,-13-62-69 0 0,-1 0 0 0 0,0 0 0 0 0,-1 0 0 0 0,0 0 0 0 0,0 0 0 0 0,0 0 0 0 0,-1 7 0 0 0,-1 8 18 0 0,3-7-18 0 0,-1-10-3 0 0,1 0 1 0 0,-1 0 0 0 0,0 0 0 0 0,0 0-1 0 0,-1 0 1 0 0,1-1 0 0 0,-1 1-1 0 0,0 0 1 0 0,-2 6 0 0 0,2-8-1 0 0,1 0-1 0 0,-1 0 1 0 0,1 0 0 0 0,-1 0 0 0 0,1 0 0 0 0,0 0-1 0 0,0 1 1 0 0,0-1 0 0 0,0 3 0 0 0,-2 17 6 0 0,1-20-8 0 0,1 0 1 0 0,-1 0-1 0 0,1 0 0 0 0,-1 0 0 0 0,1 0 0 0 0,0 0 1 0 0,0 0-1 0 0,0-1 0 0 0,1 4 0 0 0,-1-3 1 0 0,0-1-1 0 0,0 1 1 0 0,0-1-1 0 0,0 1 1 0 0,0-1-1 0 0,0 1 1 0 0,0 0-1 0 0,-1-1 1 0 0,1 1-1 0 0,-1-1 1 0 0,1 1-1 0 0,-1 1 1 0 0,-5 26 27 0 0,5-24-27 0 0,1 1 0 0 0,-1-1 0 0 0,0 0 0 0 0,0 0 0 0 0,-1 0 0 0 0,0 0-1 0 0,1 0 1 0 0,-2 0 0 0 0,1 0 0 0 0,-4 6 0 0 0,-7 10 36 0 0,-43 34-16 0 0,30-34-28 0 0,21-19 8 0 0,1 1 0 0 0,0 0 1 0 0,0 0-1 0 0,0 1 0 0 0,-6 7 0 0 0,4-5 1 0 0,1-1 0 0 0,-1 1 0 0 0,0-1 0 0 0,0 0 0 0 0,-7 5 0 0 0,-8 5-13 0 0,15-9 10 0 0,-1-1 0 0 0,1 0 0 0 0,-1 0 0 0 0,0-1 0 0 0,-1 1 0 0 0,-13 4 0 0 0,7-2 2 0 0,11-6 1 0 0,0 1-1 0 0,0-1 1 0 0,0 0 0 0 0,0 1 0 0 0,0-1 0 0 0,0-1 0 0 0,0 1-1 0 0,-6 0 1 0 0,-7 3-8 0 0,14-3 7 0 0,0 0 0 0 0,-1 0 0 0 0,1-1 0 0 0,-1 1 0 0 0,1-1 0 0 0,-1 1 0 0 0,1-1 0 0 0,-5 0 0 0 0,-14 0-1 0 0,-11 1-8 0 0,1-2 0 0 0,-45-7 0 0 0,35 0 15 0 0,-69-23-1 0 0,46 13-8 0 0,22 7 23 0 0,37 8-20 0 0,-73-29 8 0 0,16 8-16 0 0,-53-28 4 0 0,21-1 0 0 0,21 6-15 0 0,34 23 20 0 0,24 14 1 0 0,-1 0-1 0 0,-33-13 1 0 0,-34-12-9 0 0,-6 2-21 0 0,-3 5 4 0 0,79 24 8 0 0,10 4-100 0 0,0-1 1 0 0,-1 0 0 0 0,1 1 0 0 0,0-2 0 0 0,-1 1 0 0 0,1 0-1 0 0,0-1 1 0 0,0 1 0 0 0,-5-5 0 0 0,6 5-292 0 0,0-1 0 0 0,0 1-1 0 0,-1 0 1 0 0,1-1 0 0 0,0 1 0 0 0,-1 0 0 0 0,1 0 0 0 0,-1 1-1 0 0,1-1 1 0 0,-6 0 0 0 0,-10-4-5627 0 0,5-4-4486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6 492 0 0,'7'-5'13181'0'0,"7"8"-10357"0"0,11 9-3196 0 0,7 11 760 0 0,0 0-4213 0 0,-24-17 335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7 200 0 0,'9'-6'4231'0'0,"-9"6"-4028"0"0,0 0 1 0 0,0 0-1 0 0,1 0 0 0 0,-1 0 1 0 0,0 0-1 0 0,0 0 0 0 0,1 0 1 0 0,-1 0-1 0 0,0-1 0 0 0,0 1 1 0 0,1 0-1 0 0,-1 0 0 0 0,0 0 0 0 0,1 0 1 0 0,-1 0-1 0 0,0 0 0 0 0,0 1 1 0 0,1-1-1 0 0,-1 0 0 0 0,0 0 1 0 0,0 0-1 0 0,2 1 1423 0 0,-1-1-1422 0 0,4 2 122 0 0,0 1 339 0 0,0-1 0 0 0,0 1 0 0 0,0-1 0 0 0,0 1 0 0 0,5 4 0 0 0,19 20-32 0 0,4 3-5484 0 0,-32-30 4456 0 0,0 1 0 0 0,0 0 0 0 0,-1 0-1 0 0,1-1 1 0 0,0 1 0 0 0,0 0 0 0 0,-1 0 0 0 0,1 0-1 0 0,-1 0 1 0 0,1 0 0 0 0,-1 0 0 0 0,1 0 0 0 0,-1 1-1 0 0,3 5-2581 0 0,2-4 1403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59 124 0 0,'0'-13'3328'0'0,"0"12"-3171"0"0,-1-1 0 0 0,1 1 0 0 0,0-1 0 0 0,0 1 0 0 0,0 0 0 0 0,0-1 0 0 0,1 1 0 0 0,-1-1 0 0 0,0 1 0 0 0,0-1 0 0 0,1 1 0 0 0,-1 0 0 0 0,1-1 0 0 0,0-1 0 0 0,16-10 479 0 0,-13 11-443 0 0,0 1 0 0 0,-1-1-1 0 0,1 1 1 0 0,0 0 0 0 0,0 0 0 0 0,0 0-1 0 0,0 1 1 0 0,0 0 0 0 0,0-1 0 0 0,0 1-1 0 0,0 1 1 0 0,0-1 0 0 0,0 1 0 0 0,0-1-1 0 0,0 1 1 0 0,0 0 0 0 0,0 0 0 0 0,-1 1-1 0 0,1-1 1 0 0,0 1 0 0 0,6 4 0 0 0,5 3 654 0 0,-1 1 1 0 0,0 1-1 0 0,22 20 0 0 0,-34-28-768 0 0,0-1 0 0 0,0 0-1 0 0,0 1 1 0 0,0-1-1 0 0,0 1 1 0 0,-1 0 0 0 0,1 0-1 0 0,-1-1 1 0 0,0 1 0 0 0,0 0-1 0 0,0 0 1 0 0,0 0 0 0 0,0 0-1 0 0,0 6 1 0 0,0 25 537 0 0,-2-20 557 0 0,0-15-494 0 0,2-5-405 0 0,2 1-281 0 0,0 0 0 0 0,0 0 0 0 0,0 0 0 0 0,1 0 0 0 0,0 1 0 0 0,0 0 0 0 0,0 0 0 0 0,0 0 1 0 0,6-4-1 0 0,27-16 15 0 0,-11 8 53 0 0,0 2 1 0 0,56-20 0 0 0,-65 28 10 0 0,0 2 0 0 0,0-1 0 0 0,0 2 0 0 0,1 0 0 0 0,-1 2 0 0 0,25-1 0 0 0,-36 3 51 0 0,-1-1 0 0 0,0 1 1 0 0,1 0-1 0 0,-1 0 0 0 0,0 1 0 0 0,0 0 0 0 0,0-1 0 0 0,0 2 0 0 0,0-1 1 0 0,-1 1-1 0 0,1-1 0 0 0,-1 1 0 0 0,7 6 0 0 0,-4-2 483 0 0,0 0-1 0 0,-1 0 0 0 0,1 0 1 0 0,-2 1-1 0 0,1 0 1 0 0,6 13-1 0 0,-11-19-546 0 0,0 0 0 0 0,0 0 0 0 0,-1 1 1 0 0,1-1-1 0 0,0 0 0 0 0,-1 0 0 0 0,0 1 0 0 0,1-1 1 0 0,-1 0-1 0 0,0 0 0 0 0,0 1 0 0 0,0-1 0 0 0,-1 0 0 0 0,1 1 1 0 0,0-1-1 0 0,-1 0 0 0 0,-1 4 0 0 0,-1 2 49 0 0,-1 0-1 0 0,0-1 1 0 0,-7 11 0 0 0,-9 20-47 0 0,13-21-40 0 0,5-14-3 0 0,1 1 0 0 0,-1 0 1 0 0,1 0-1 0 0,-1 0 0 0 0,1 0 0 0 0,0 8 0 0 0,1-11-7 0 0,0 5 124 0 0,2-9 9 0 0,6-8-138 0 0,-3 6-10 0 0,-1 0 1 0 0,1 0-1 0 0,1 1 0 0 0,-1 0 0 0 0,0 0 0 0 0,1 1 0 0 0,0-1 0 0 0,0 1 0 0 0,0 0 0 0 0,0 1 0 0 0,14-4 0 0 0,-16 5 3 0 0,0 0 0 0 0,1 0 0 0 0,0 1 0 0 0,-1-1 0 0 0,1 1 1 0 0,-1 0-1 0 0,1 1 0 0 0,-1-1 0 0 0,1 1 0 0 0,-1 0 0 0 0,1 0 0 0 0,-1 1 0 0 0,0-1 0 0 0,0 1 0 0 0,1 0 0 0 0,-1 0 1 0 0,0 0-1 0 0,4 4 0 0 0,2 1 27 0 0,-2 0-1 0 0,1 1 1 0 0,-1 0 0 0 0,14 18 0 0 0,-19-21 9 0 0,1-1 0 0 0,-2 1 0 0 0,1 0 0 0 0,0 0 0 0 0,-1 0 0 0 0,0 0 0 0 0,-1 1-1 0 0,1-1 1 0 0,-1 0 0 0 0,0 1 0 0 0,0-1 0 0 0,0 7 0 0 0,-1-11-26 0 0,0 0 0 0 0,0 0 0 0 0,0 0-1 0 0,0 0 1 0 0,0 0 0 0 0,0 0 0 0 0,-1 0 0 0 0,1 0 0 0 0,0 0-1 0 0,-1 0 1 0 0,1 0 0 0 0,-1 0 0 0 0,1-1 0 0 0,-1 1 0 0 0,0 1-1 0 0,2-1 9 0 0,11-5-15 0 0,1 1-1 0 0,0 1 1 0 0,0 0-1 0 0,0 1 0 0 0,1 0 0 0 0,-1 1 1 0 0,0 0-1 0 0,0 1 0 0 0,19 4 0 0 0,-24-3 39 0 0,-1 0-1 0 0,1 1 1 0 0,-1 0-1 0 0,0 0 0 0 0,0 1 1 0 0,0 0-1 0 0,0 0 1 0 0,-1 0-1 0 0,1 1 1 0 0,-1 0-1 0 0,-1 0 0 0 0,1 1 1 0 0,-1-1-1 0 0,0 1 1 0 0,7 11-1 0 0,7 22 333 0 0,-5-6-244 0 0,-16-30-2035 0 0,-8-2-4261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24 572 0 0,'0'0'185'0'0,"0"-1"0"0"0,0 1 0 0 0,-1 0 1 0 0,1-1-1 0 0,0 1 0 0 0,0 0 0 0 0,0-1 0 0 0,0 1 0 0 0,0 0 0 0 0,0-1 0 0 0,1 1 1 0 0,-1 0-1 0 0,0-1 0 0 0,0 1 0 0 0,0 0 0 0 0,0-1 0 0 0,0 1 0 0 0,0 0 0 0 0,0-1 1 0 0,1 1-1 0 0,-1 0 0 0 0,0 0 0 0 0,0-1 0 0 0,1 1 0 0 0,-1 0 0 0 0,0 0 0 0 0,0-1 1 0 0,1 1-1 0 0,-1 0 0 0 0,0 0 0 0 0,0 0 0 0 0,1-1 0 0 0,-1 1 0 0 0,0 0 0 0 0,1 0 1 0 0,-1 0-1 0 0,0 0 0 0 0,1 0 0 0 0,-1 0 0 0 0,0 0 0 0 0,1 0 0 0 0,16 8 2572 0 0,3 11-2044 0 0,-12-10 395 0 0,-3-2-1225 0 0,-1-1-1 0 0,2 0 0 0 0,-1 0 1 0 0,8 6-1 0 0,16 18-5190 0 0,-17-12 139 0 0,-8-15 3793 0 0</inkml:trace>
  <inkml:trace contextRef="#ctx0" brushRef="#br0" timeOffset="1">115 1 636 0 0,'0'0'1301'0'0,"7"1"3512"0"0,2 3-3447 0 0,12 13 916 0 0,12 11-1421 0 0,-4 4-4950 0 0,-18-12-942 0 0,-6-14 3596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 0 0,'0'0'1019'0'0,"20"11"2816"0"0,-10-6-3889 0 0,15 10 120 0 0,-25-15-241 0 0,1 1 0 0 0,-1-1 0 0 0,1 1 0 0 0,0-1 0 0 0,-1 1 1 0 0,1 0-1 0 0,-1-1 0 0 0,0 1 0 0 0,1-1 0 0 0,-1 1 0 0 0,0 0 0 0 0,1-1 1 0 0,-1 1-1 0 0,0 0 0 0 0,1 0 0 0 0,-1-1 0 0 0,0 2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1 532 0 0,'15'2'5012'0'0,"0"6"-4610"0"0,30 20-55 0 0,-42-25-731 0 0,0 0 0 0 0,0-1 0 0 0,0 1-1 0 0,0 0 1 0 0,0 1 0 0 0,2 3 0 0 0,-4-1-1937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1 384 956 0 0,'2'7'21845'0'0,"7"-14"-19275"0"0,11-2-2197 0 0,12-7 254 0 0,0-2-1 0 0,-1 0 1 0 0,47-38 0 0 0,-37 33-146 0 0,-16 11-146 0 0,-18 10-244 0 0,-6 2-86 0 0,-1 0 0 0 0,0 0-1 0 0,1 0 1 0 0,-1 0-1 0 0,0 0 1 0 0,1 0-1 0 0,-1 0 1 0 0,0 0-1 0 0,1 0 1 0 0,-1 0-1 0 0,0 0 1 0 0,0-1 0 0 0,1 1-1 0 0,-1 0 1 0 0,0 0-1 0 0,1 0 1 0 0,-1 0-1 0 0,0-1 1 0 0,0 1-1 0 0,1 0 1 0 0,-1 0-1 0 0,0 0 1 0 0,0-1 0 0 0,1 1-1 0 0,-1 0 1 0 0,0 0-1 0 0,0-1 1 0 0,0 1-1 0 0,0 0 1 0 0,1-1-1 0 0,-1 1 1 0 0,0 0-1 0 0,0 0 1 0 0,0-1 0 0 0,0 1-1 0 0,0-1 1 0 0,-27-14 59 0 0,5-5-71 0 0,16 16 4 0 0,1 0 0 0 0,0 0 0 0 0,1-1 0 0 0,-6-5 0 0 0,-21-27-25 0 0,20 26 23 0 0,1 0 0 0 0,-14-23 1 0 0,20 27 4 0 0,0 0-1 0 0,1 1 0 0 0,-1-1 0 0 0,-1 1 0 0 0,1 0 0 0 0,-1 0 0 0 0,0 1-1 0 0,0-1 1 0 0,-8-5 0 0 0,10 11-1004 0 0,6 23-16721 0 0,5-3 9794 0 0,-7-14 6118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5 636 0 0,'-14'8'23146'0'0,"24"-13"-21608"0"0,0 3-1419 0 0,0 0-1 0 0,1 1 1 0 0,0 0-1 0 0,-1 0 1 0 0,1 1-1 0 0,-1 0 1 0 0,1 1 0 0 0,13 3-1 0 0,-7 2-2167 0 0,-8-2-4033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66 772 0 0,'-15'-20'12939'0'0,"21"22"-11228"0"0,-1 0 1 0 0,2 0 0 0 0,-1 0 0 0 0,7 1 0 0 0,8 1-293 0 0,9 2-2496 0 0,-10-4-8859 0 0,-30-20 1367 0 0,-4 9 7801 0 0,-7-6 2189 0 0,5-1 3284 0 0,16 16-4561 0 0,0 0 0 0 0,0-1 0 0 0,0 1 0 0 0,0 0 0 0 0,0 0 0 0 0,-1 0 0 0 0,1-1 1 0 0,0 1-1 0 0,0 0 0 0 0,0 0 0 0 0,0-1 0 0 0,0 1 0 0 0,0 0 0 0 0,0 0 0 0 0,0-1 0 0 0,0 1 0 0 0,0 0 0 0 0,0 0 0 0 0,0 0 1 0 0,0-1-1 0 0,0 1 0 0 0,0 0 0 0 0,0 0 0 0 0,0-1 0 0 0,0 1 0 0 0,0 0 0 0 0,0 0 0 0 0,1 0 0 0 0,-1-1 0 0 0,0 1 0 0 0,0 0 1 0 0,0 0-1 0 0,0 0 0 0 0,0-1 0 0 0,1 1 0 0 0,-1 0 0 0 0,11-3 1659 0 0,16 5-1838 0 0,-24-2 317 0 0,6 2-1092 0 0,-1 0 1 0 0,1 0-1 0 0,15 7 1 0 0,10 2-9771 0 0,-25-8 8760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1 292 0 0,'6'0'7539'0'0,"-7"15"-5299"0"0,-2-5-2102 0 0,0-1 0 0 0,0 1 0 0 0,2 0 0 0 0,-1 0 0 0 0,0 11 0 0 0,2-9-129 0 0,-2-1 0 0 0,0 1-1 0 0,-5 17 1 0 0,6-14-938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7 260 0 0,'0'0'79'0'0,"0"-1"0"0"0,0 1-1 0 0,0 0 1 0 0,0 0 0 0 0,0 0 0 0 0,0-1 0 0 0,0 1-1 0 0,0 0 1 0 0,0 0 0 0 0,0-1 0 0 0,0 1-1 0 0,0 0 1 0 0,0 0 0 0 0,1 0 0 0 0,-1-1 0 0 0,0 1-1 0 0,0 0 1 0 0,0 0 0 0 0,0 0 0 0 0,0 0 0 0 0,0-1-1 0 0,1 1 1 0 0,-1 0 0 0 0,0 0 0 0 0,0 0 0 0 0,0 0-1 0 0,0 0 1 0 0,1-1 0 0 0,-1 1 0 0 0,0 0-1 0 0,0 0 1 0 0,0 0 0 0 0,1 0 0 0 0,-1 0 0 0 0,0 0-1 0 0,0 0 1 0 0,0 0 0 0 0,1 0 0 0 0,-1 0 0 0 0,0 0-1 0 0,0 0 1 0 0,1 0 0 0 0,-1 0 0 0 0,0 0 0 0 0,0 0-1 0 0,0 0 1 0 0,1 0 0 0 0,-1 0 0 0 0,0 0-1 0 0,0 0 1 0 0,0 1 0 0 0,1-1 0 0 0,-1 0 9 0 0,1 0-1 0 0,-1 1 1 0 0,1-1 0 0 0,-1 0 0 0 0,1 1 0 0 0,-1-1-1 0 0,1 0 1 0 0,-1 1 0 0 0,1-1 0 0 0,-1 1-1 0 0,0-1 1 0 0,1 1 0 0 0,-1-1 0 0 0,0 1 0 0 0,0-1-1 0 0,1 1 1 0 0,-1-1 0 0 0,0 1 0 0 0,0 0-1 0 0,0-1 1 0 0,1 1 0 0 0,-1-1 0 0 0,0 2 0 0 0,0 63 676 0 0,9 64 1 0 0,-8-124-897 0 0,0 1-485 0 0,0 1 1 0 0,0 0-1 0 0,0-1 1 0 0,-1 1-1 0 0,0 0 1 0 0,-1-1-1 0 0,1 1 0 0 0,-4 11 1 0 0,1-14-591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1 840 0 0,'1'0'102'0'0,"-1"0"1"0"0,0 0-1 0 0,0 0 0 0 0,0 0 0 0 0,0 0 0 0 0,1 0 1 0 0,-1 0-1 0 0,0 0 0 0 0,0 0 0 0 0,0 0 0 0 0,0 0 1 0 0,1 0-1 0 0,-1 0 0 0 0,0 0 0 0 0,0 0 1 0 0,0 0-1 0 0,0 1 0 0 0,1-1 205 0 0,-1 0-205 0 0,0 0 0 0 0,0 0 0 0 0,0 0 1 0 0,0 1-1 0 0,0-1 0 0 0,0 0 0 0 0,0 0 0 0 0,0 0 1 0 0,0 0-1 0 0,0 0 0 0 0,0 1 0 0 0,0-1 1 0 0,0 0-1 0 0,1 0 0 0 0,-1 0 0 0 0,0 0 0 0 0,0 1 1 0 0,0-1-1 0 0,-1 0 0 0 0,1 0 0 0 0,2 15 754 0 0,-3 16-895 0 0,-12 87 613 0 0,7-43-867 0 0,5-40-340 0 0,2-29 204 0 0,-1 1 1 0 0,0-1-1 0 0,0 1 0 0 0,-1-1 0 0 0,0 1 1 0 0,0-1-1 0 0,-2 7 0 0 0,-3-1-719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 0 0,'5'32'4411'0'0,"0"33"-3777"0"0,-10 63-787 0 0,-1-75-1760 0 0,3-32 694 0 0,2-3 163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1044 0 0,'-2'-1'10416'0'0,"13"-2"-7741"0"0,21 0-1830 0 0,-16 5 291 0 0,0 1 1 0 0,0 0-1 0 0,0 1 1 0 0,0 0-1 0 0,0 1 1 0 0,25 13-1 0 0,-19-7-177 0 0,0 2-1 0 0,-1 0 1 0 0,34 28 0 0 0,-38-25-676 0 0,0 0 0 0 0,-2 1-1 0 0,0 0 1 0 0,20 32 0 0 0,15 39 532 0 0,-41-61-971 0 0,-9-27 94 0 0,0 0 1 0 0,0 0 0 0 0,0 0-1 0 0,0 0 1 0 0,0 1-1 0 0,0-1 1 0 0,0 0 0 0 0,0 0-1 0 0,0 0 1 0 0,0 0-1 0 0,0 0 1 0 0,0 0 0 0 0,0 0-1 0 0,0 0 1 0 0,0 0-1 0 0,0 0 1 0 0,0 1-1 0 0,0-1 1 0 0,0 0 0 0 0,0 0-1 0 0,0 0 1 0 0,0 0-1 0 0,0 0 1 0 0,0 0 0 0 0,-2 1-1290 0 0,2-1 1289 0 0,0 0 1 0 0,0 0-1 0 0,0 0 1 0 0,0 0-1 0 0,0 0 1 0 0,0 0 0 0 0,0 0-1 0 0,0 0 1 0 0,-1 0-1 0 0,1 0 1 0 0,0 0 0 0 0,0 0-1 0 0,0 0 1 0 0,-12-14-11443 0 0,2 7 2075 0 0,9 7 8905 0 0,0 0 0 0 0,0 0 0 0 0,0 0 0 0 0,-2 1-1208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72 0 0,'0'3'908'0'0,"0"0"56"0"0,0 0 4 0 0,0 0-308 0 0,0 3-280 0 0,0-3-180 0 0,0 0-128 0 0,0 3-100 0 0,0-4-100 0 0,0 4-108 0 0,5 3-184 0 0,-5 0-276 0 0,0 0-112 0 0,0 2-36 0 0,-5-2 24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1 564 0 0,'0'0'792'0'0,"6"2"476"0"0,-6 1-944 0 0,0 0-128 0 0,0 0-76 0 0,5 3-56 0 0,-5 0-44 0 0,0 0-48 0 0,5 3-64 0 0,-5-1-76 0 0,0 1-148 0 0,5 3-216 0 0,-5 0-140 0 0,0-4-48 0 0,-5 4 12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1 632 0 0,'0'0'3169'0'0,"7"10"-1610"0"0,-2-2-710 0 0,-4-6-660 0 0,0 0 0 0 0,0 1 0 0 0,1-1 0 0 0,-1 1 0 0 0,-1-1 0 0 0,1 1 0 0 0,0-1 0 0 0,-1 1 0 0 0,1 0 0 0 0,-1-1 0 0 0,0 6 0 0 0,2 5 466 0 0,-2-11-552 0 0,1-1 0 0 0,-1 0-1 0 0,0 1 1 0 0,0-1-1 0 0,0 1 1 0 0,0-1 0 0 0,0 1-1 0 0,0-1 1 0 0,0 1-1 0 0,0-1 1 0 0,-1 1 0 0 0,0 2-1 0 0,-6 26 1414 0 0,-2 7-429 0 0,-2-10-577 0 0,9-21-368 0 0,0 0-1 0 0,0 0 0 0 0,-1 0 0 0 0,0 0 0 0 0,0 0 0 0 0,0-1 0 0 0,-1 1 0 0 0,0-1 0 0 0,-5 6 0 0 0,-17 14 452 0 0,-42 30-1 0 0,61-50-359 0 0,1 1 1 0 0,-1-1-1 0 0,1 2 0 0 0,-8 9 0 0 0,-9 10 536 0 0,6-8-478 0 0,13-14-102 0 0,0 1 1 0 0,0-1-1 0 0,-1 0 0 0 0,1 0 0 0 0,-1 0 1 0 0,-6 3-1 0 0,-5 3 232 0 0,1 0-1 0 0,-1 2 1 0 0,2 0 0 0 0,0 0 0 0 0,-19 22 0 0 0,7 4-519 0 0,22-30-230 0 0,2 3-1294 0 0,2-10 1518 0 0,0-1 0 0 0,0 0 0 0 0,0 1 0 0 0,0-1 0 0 0,0 0 0 0 0,0 1 0 0 0,0-1 0 0 0,0 0 0 0 0,0 1 0 0 0,0-1 0 0 0,0 0 0 0 0,0 1 0 0 0,0-1 0 0 0,0 1 0 0 0,0-1 0 0 0,0 0 0 0 0,-1 0 1 0 0,1 1-1 0 0,0-1 0 0 0,0 0 0 0 0,0 1 0 0 0,0-1 0 0 0,-1 0 0 0 0,1 0 0 0 0,0 1 0 0 0,0-1 0 0 0,-1 0 0 0 0,1 0 0 0 0,-1 1 0 0 0,21-7-16840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0 360 0 0,'-5'13'5816'0'0,"1"-1"249"0"0,2-7-4712 0 0,-8 15 436 0 0,0-5-1616 0 0,0 19-23 0 0,-7 17 72 0 0,10-34-22 0 0,-2 2 408 0 0,-12 38 0 0 0,19-52-556 0 0,0 0-1 0 0,0 0 1 0 0,0 0-1 0 0,-5 7 1 0 0,3-6-36 0 0,1 1-64 0 0,3-6-42 0 0,0-1 1 0 0,0 0-1 0 0,0 1 0 0 0,0-1 1 0 0,0 0-1 0 0,0 0 0 0 0,0 1 1 0 0,0-1-1 0 0,0 0 0 0 0,-1 1 0 0 0,1-1 1 0 0,0 0-1 0 0,0 1 0 0 0,0-1 1 0 0,0 0-1 0 0,-1 0 0 0 0,1 1 1 0 0,0-1-1 0 0,0 0 0 0 0,0 0 1 0 0,-1 0-1 0 0,1 1 0 0 0,0-1 1 0 0,0 0-1 0 0,-1 0 0 0 0,1 0 0 0 0,0 1 1 0 0,-1-1-1 0 0,1 0 0 0 0,0 0 1 0 0,0 0-1 0 0,-1 0 0 0 0,1 0 1 0 0,0 0-1 0 0,-1 0 0 0 0,1 0 1 0 0,0 0-1 0 0,-1 0 0 0 0,1 0 0 0 0,0 0 1 0 0,-1 0-1 0 0,1 0 0 0 0,0 0 1 0 0,-1 0-1 0 0,1 0 0 0 0,0 0 1 0 0,0-1-1 0 0,-1 1 0 0 0,1 0 1 0 0,0 0-1 0 0,-1 0 0 0 0,1 0 1 0 0,0-1-1 0 0,-1 1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29 528 0 0,'0'-6'1795'0'0,"0"-12"612"0"0,5 13 1319 0 0,-12 19 2170 0 0,0-2-5547 0 0,-5 41 132 0 0,9-30-294 0 0,0 35 0 0 0,5-15 287 0 0,8 50 0 0 0,-7-82-141 0 0,0 0 1 0 0,1 1-1 0 0,0-2 0 0 0,0 1 0 0 0,9 15 0 0 0,8 19 1178 0 0,-10-22-594 0 0,0 0 1 0 0,24 33-1 0 0,-9-14-137 0 0,-17-28-478 0 0,1 1 1 0 0,13 14-1 0 0,-16-22-420 0 0,5 4 542 0 0,-12-11-466 0 0,0 0 0 0 0,0 1-1 0 0,0-1 1 0 0,0 0 0 0 0,0 0 0 0 0,0 0 0 0 0,0 1 0 0 0,0-1 0 0 0,0 0 0 0 0,0 0 0 0 0,0 1 0 0 0,0-1 0 0 0,0 0 0 0 0,0 0-1 0 0,0 0 1 0 0,0 1 0 0 0,0-1 0 0 0,-1 0 0 0 0,1 0 0 0 0,0 0 0 0 0,0 1 0 0 0,0-1 0 0 0,0 0 0 0 0,0 0 0 0 0,0 0 0 0 0,-1 0 0 0 0,1 0-1 0 0,0 1 1 0 0,0-1 0 0 0,0 0 0 0 0,0 0 0 0 0,-1 0 0 0 0,1 0 0 0 0,0 0 0 0 0,0 0 0 0 0,0 0 0 0 0,-1 1 0 0 0,1-1 0 0 0,0 0 0 0 0,0 0-1 0 0,0 0 1 0 0,-1 0 0 0 0,1 0 0 0 0,0 0 0 0 0,0 0 0 0 0,0 0 0 0 0,-1 0 0 0 0,1 0 0 0 0,0 0 0 0 0,0 0 0 0 0,-1-1 0 0 0,1 1 0 0 0,0 0-1 0 0,0 0 1 0 0,0 0 0 0 0,-1 0 0 0 0,1 0 0 0 0,0 0 0 0 0,-21-7-11752 0 0,2-5 5645 0 0,16 10 5523 0 0,-7-7-1537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1 644 0 0,'0'1'4605'0'0,"-3"5"-1085"0"0,-2 8-2936 0 0,-3 5-760 0 0,-15 55 90 0 0,6-19-3639 0 0,12-48 2186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4 596 0 0,'12'-3'4367'0'0,"-8"10"-2991"0"0,-10 20-975 0 0,6-26-331 0 0,-16 49 127 0 0,12-30-633 0 0,-2 0-1 0 0,-9 25 0 0 0,-5 16-3905 0 0,19-52 3239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13 204 0 0,'1'-6'990'0'0,"5"-1"1075"0"0,-2 8-637 0 0,-6 8-1207 0 0,-20 73-229 0 0,-2 4-3500 0 0,19-72 2508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0 784 0 0,'-3'35'4506'0'0,"-3"7"-3452"0"0,-3 24-1993 0 0,6-25 937 0 0,-7 15-3426 0 0,10-52 2341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7 728 0 0,'0'0'114'0'0,"0"0"-1"0"0,1-1 1 0 0,-1 1 0 0 0,0-1-1 0 0,0 1 1 0 0,1 0 0 0 0,-1-1-1 0 0,0 1 1 0 0,1 0 0 0 0,-1-1-1 0 0,0 1 1 0 0,1 0 0 0 0,-1-1-1 0 0,0 1 1 0 0,1 0 0 0 0,-1 0-1 0 0,1-1 1 0 0,-1 1 0 0 0,1 0-1 0 0,-1 0 1 0 0,0 0 0 0 0,1 0-1 0 0,-1 0 1 0 0,1-1 0 0 0,0 1-1 0 0,0 12 1153 0 0,-2-2-1325 0 0,0 9 175 0 0,0-1 0 0 0,-7 26 0 0 0,4-26-285 0 0,1 1 1 0 0,0 24-1 0 0,-3 1-3278 0 0,6-41 2446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34 464 0 0,'-4'1'13859'0'0,"21"-10"-12276"0"0,-2 3-54 0 0,1 1 0 0 0,-1 1 0 0 0,1 0 0 0 0,0 2 0 0 0,26-2 0 0 0,-33 4-1318 0 0,0 0-1 0 0,0 1 0 0 0,1 1 0 0 0,-1-1 0 0 0,0 2 0 0 0,0-1 0 0 0,0 1 0 0 0,-1 0 1 0 0,1 1-1 0 0,-1 0 0 0 0,10 6 0 0 0,-4 0 22 0 0,0 0 1 0 0,0 0-1 0 0,-1 1 1 0 0,0 1-1 0 0,-1 0 1 0 0,20 27-1 0 0,-26-29-787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40 0 0,'2'-16'2502'0'0,"-2"16"-2467"0"0,0 0-1 0 0,0 0 1 0 0,0 0 0 0 0,0 0-1 0 0,0 0 1 0 0,0 0 0 0 0,0 0-1 0 0,0 0 1 0 0,0 0 0 0 0,0 0-1 0 0,0 0 1 0 0,0 0 0 0 0,0 0-1 0 0,0 0 1 0 0,0 0 0 0 0,0 0-1 0 0,0 0 1 0 0,0 0 0 0 0,0 1-1 0 0,0-1 1 0 0,0 0 0 0 0,1 0-1 0 0,-1 0 1 0 0,0 0 0 0 0,0 0-1 0 0,0 0 1 0 0,0 0 0 0 0,0 0 0 0 0,0 0-1 0 0,0 0 1 0 0,0 0 0 0 0,0 0-1 0 0,0 0 1 0 0,0 0 0 0 0,0 0-1 0 0,0-1 1 0 0,0 1 0 0 0,0 0-1 0 0,0 0 1 0 0,1 0 0 0 0,-1 0-1 0 0,0 0 1 0 0,0 0 0 0 0,0 0-1 0 0,0 0 1 0 0,0 0 0 0 0,0 0-1 0 0,0 0 1 0 0,0 0 0 0 0,0 0-1 0 0,0 0 1 0 0,0 0 0 0 0,0 0-1 0 0,0 0 1 0 0,2 14 1038 0 0,-3 0-1452 0 0,-8 50 377 0 0,-1 34-230 0 0,5 8-3356 0 0,9-93 2595 0 0</inkml:trace>
  <inkml:trace contextRef="#ctx0" brushRef="#br0" timeOffset="1">124 40 612 0 0,'0'9'836'0'0,"0"0"28"0"0,0 0-292 0 0,0 3-256 0 0,0-1-212 0 0,-6 1-240 0 0,6 3-352 0 0,0-1-192 0 0,-5 1-100 0 0,0-3-40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3 752 0 0,'3'-3'3060'0'0,"-6"4"-1760"0"0,2 0-1271 0 0,1 0 0 0 0,-1-1 1 0 0,0 1-1 0 0,0 0 0 0 0,0 0 0 0 0,1 0 0 0 0,-1 0 0 0 0,0-1 0 0 0,1 1 0 0 0,-1 0 0 0 0,0 0 0 0 0,1 1 0 0 0,-1 0 0 0 0,-10 60 51 0 0,10-50-81 0 0,-18 106-521 0 0,17-102-444 0 0,0 0 0 0 0,-1 0-1 0 0,-6 18 1 0 0,8-27-5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1 584 0 0,'1'1'178'0'0,"-1"0"0"0"0,1 0-1 0 0,0 0 1 0 0,-1 0 0 0 0,1-1 0 0 0,-1 1-1 0 0,1 1 1 0 0,-1-1 0 0 0,0 0 0 0 0,1 0 0 0 0,-1 0-1 0 0,0 0 1 0 0,0 0 0 0 0,0 0 0 0 0,1 0-1 0 0,-1 0 1 0 0,0 0 0 0 0,-1 1 0 0 0,1-1-1 0 0,0 1 1 0 0,-2 28 105 0 0,-7 20-81 0 0,3-26-344 0 0,2 0 0 0 0,-2 39 0 0 0,6-53-457 0 0,-1-1-1 0 0,0 0 1 0 0,-1 1 0 0 0,-3 10 0 0 0,4-11-329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0 332 0 0,'6'0'1796'0'0,"-12"3"-1012"0"0,6 3-280 0 0,0 6-208 0 0,-5 0-140 0 0,5 5-104 0 0,-5 4-132 0 0,5-1-188 0 0,-5 7-332 0 0,0-4-176 0 0,-1-2-76 0 0,1-1-16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1 348 0 0,'0'0'1712'0'0,"5"0"-580"0"0,-5 3-900 0 0,0 0-108 0 0,0 0-68 0 0,0 2-48 0 0,0 4-48 0 0,0 3-40 0 0,-5 0-60 0 0,5-1-100 0 0,0 1-156 0 0,-5 0-220 0 0,-1-3-100 0 0,6-1-24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3 636 0 0,'1'0'46'0'0,"-1"0"0"0"0,0 0 0 0 0,0 0 1 0 0,0 0-1 0 0,0 0 0 0 0,0 1 0 0 0,0-1 0 0 0,0 0 0 0 0,0 0 0 0 0,0 0 1 0 0,1 0-1 0 0,-1 0 0 0 0,0 0 0 0 0,0 0 0 0 0,0 0 0 0 0,0 0 0 0 0,0 0 0 0 0,0 0 1 0 0,1 0-1 0 0,-1 0 0 0 0,0 0 0 0 0,0 0 0 0 0,0 0 0 0 0,0 0 0 0 0,0 0 0 0 0,0 0 1 0 0,1 0-1 0 0,-1 0 0 0 0,0 0 0 0 0,0 0 0 0 0,0 0 0 0 0,0 0 0 0 0,0 0 1 0 0,0 0-1 0 0,1 0 0 0 0,-1 0 0 0 0,0 0 0 0 0,0-1 0 0 0,0 1 0 0 0,0 0 0 0 0,0 0 1 0 0,0 0-1 0 0,0 0 0 0 0,0 0 0 0 0,0 0 0 0 0,0 0 0 0 0,1 0 0 0 0,-1-1 1 0 0,0 1-1 0 0,0 0 0 0 0,0 0 0 0 0,0 0 0 0 0,0 0 0 0 0,0 0 0 0 0,0 0 0 0 0,0-1 1 0 0,0 1-1 0 0,0 0 0 0 0,0 0 0 0 0,0 0 0 0 0,0 0 0 0 0,0 0 0 0 0,0 0 0 0 0,0-1 1 0 0,5 13 165 0 0,0 46-34 0 0,0-3-1836 0 0,-4-49 862 0 0,4-5-39 0 0</inkml:trace>
  <inkml:trace contextRef="#ctx0" brushRef="#br0" timeOffset="1">58 32 788 0 0,'5'3'860'0'0,"-5"3"-8"0"0,0 3-304 0 0,0-3-228 0 0,0 2-132 0 0,5 4-104 0 0,-5-3-128 0 0,5 6-272 0 0,-5-7-284 0 0,6 4-156 0 0,-6-3-76 0 0,0 0-16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11 492 0 0,'0'-7'2218'0'0,"-3"4"-75"0"0,-4 9-773 0 0,-11 26-1928 0 0,14-24 884 0 0,-4 9-425 0 0,-10 32 0 0 0,-7 15-1856 0 0,15-49-56 0 0,4-12 980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 32 0 0,'1'-3'3216'0'0,"-3"15"-2503"0"0,-12 37-583 0 0,-3 27-812 0 0,8-46-1578 0 0,9-21 1407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10 868 0 0,'8'-9'3694'0'0,"-21"30"-2970"0"0,-6 28-694 0 0,-5 9 124 0 0,-7 30-2367 0 0,23-76 305 0 0,7-8 951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14 280 0 0,'8'-13'1863'0'0,"-10"17"-443"0"0,-14 32-591 0 0,-17 62-760 0 0,20-62-452 0 0,-9 39 1 0 0,2-21-1929 0 0,19-42 1434 0 0</inkml:trace>
  <inkml:trace contextRef="#ctx0" brushRef="#br0" timeOffset="1">172 52 28 0 0,'5'-6'896'0'0,"-5"0"1040"0"0,0 9-1292 0 0,-5 3-264 0 0,0 3-172 0 0,0 5-96 0 0,-1 1-48 0 0,1 6-48 0 0,-5-1-68 0 0,4 6-68 0 0,-4 1-160 0 0,0-1-344 0 0,-1 0-184 0 0,6 1-80 0 0,-5-7-4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0 104 556 0 0,'1'-9'13412'0'0,"1"2"-11536"0"0,4 1-399 0 0,1-1 1 0 0,0 1-1 0 0,1 0 0 0 0,-1 0 0 0 0,13-6 1 0 0,-7 5-865 0 0,-1 1 0 0 0,1 1 1 0 0,18-6-1 0 0,-16 7-577 0 0,1 0 0 0 0,0 1 1 0 0,-1 1-1 0 0,1 1 0 0 0,0 0 0 0 0,0 1 0 0 0,17 2 1 0 0,-25-1 13 0 0,0 0 0 0 0,0 1 0 0 0,-1 0 1 0 0,1 0-1 0 0,-1 1 0 0 0,1 0 1 0 0,-1 0-1 0 0,0 1 0 0 0,0 0 0 0 0,0 0 1 0 0,-1 0-1 0 0,0 1 0 0 0,1 0 1 0 0,-2 1-1 0 0,1-1 0 0 0,-1 1 0 0 0,9 11 1 0 0,-9-9 51 0 0,0 1 0 0 0,-1-1-1 0 0,0 1 1 0 0,0 0 0 0 0,-1 1 0 0 0,0-1 0 0 0,0 1 0 0 0,-1-1 0 0 0,0 1 0 0 0,-1 0 0 0 0,0-1 0 0 0,-1 1 0 0 0,-1 18 0 0 0,-4 5 225 0 0,1-7-831 0 0,2-9-2411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1 392 0 0,'3'1'5873'0'0,"0"0"-3411"0"0,1 0-1103 0 0,1 1-882 0 0,7 5-225 0 0,-7-4-1 0 0,-3-2-188 0 0,54 31 1105 0 0,-31-17-1310 0 0,32 27 1 0 0,-48-35-542 0 0,0 1 1 0 0,0 0 0 0 0,-1 0 0 0 0,-1 1 0 0 0,1 0 0 0 0,-1 0 0 0 0,-1 1-1 0 0,0 0 1 0 0,0 0 0 0 0,-1 0 0 0 0,0 1 0 0 0,4 13 0 0 0,-3-5-734 0 0,3-4 130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10 280 0 0,'-5'-9'5149'0'0,"13"15"-4526"0"0,10 9-416 0 0,49 43 930 0 0,-63-55-1098 0 0,6 7 56 0 0,1-1 1 0 0,0 0-1 0 0,1 0 1 0 0,0-1-1 0 0,1-1 1 0 0,-1 0-1 0 0,1-1 1 0 0,14 5-1 0 0,-18-8-28 0 0,0 1-1 0 0,-1-1 0 0 0,9 7 1 0 0,-8-5-23 0 0,-1-1-1 0 0,1 0 1 0 0,11 4 0 0 0,-13-5 71 0 0,1 0 0 0 0,-1 1 0 0 0,0 0 0 0 0,0 0 0 0 0,0 0 1 0 0,-1 1-1 0 0,1 0 0 0 0,5 6 0 0 0,-2-2 389 0 0,-6-5-273 0 0,-1 1-1 0 0,0-1 1 0 0,0 1 0 0 0,-1-1 0 0 0,1 1-1 0 0,-1 0 1 0 0,0 0 0 0 0,0 0 0 0 0,-1 0-1 0 0,3 9 1 0 0,9 25 383 0 0,13 20-238 0 0,-20-44-325 0 0,3 6 12 0 0,0-7-40 0 0,-7-11-166 0 0,-1 0 1 0 0,1 0 0 0 0,0-1 0 0 0,-1 1 0 0 0,1 0-1 0 0,1-1 1 0 0,-1 0 0 0 0,0 1 0 0 0,0-1 0 0 0,1 0-1 0 0,3 2 1 0 0,-2-1-827 0 0,-1-3 249 0 0,-1 1 1 0 0,0 0-1 0 0,0 1 0 0 0,0-1 1 0 0,0 0-1 0 0,0 0 0 0 0,0 1 1 0 0,0 0-1 0 0,0-1 0 0 0,-1 1 1 0 0,1 0-1 0 0,1 2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0 840 0 0,'0'0'2772'0'0,"7"9"-197"0"0,-3-3-1735 0 0,-4-3-735 0 0,0-1 0 0 0,1 1-1 0 0,0 0 1 0 0,-1 0 0 0 0,1 0-1 0 0,0-1 1 0 0,1 1 0 0 0,-1 0-1 0 0,0-1 1 0 0,1 1 0 0 0,-1-1-1 0 0,1 0 1 0 0,4 5-1 0 0,31 28 397 0 0,-21-21-118 0 0,-4-4-28 0 0,1-1 0 0 0,0 0 1 0 0,0-1-1 0 0,1 0 1 0 0,26 10-1 0 0,12-2 468 0 0,-31-11-582 0 0,6 2-25 0 0,-12-3-159 0 0,0 0 0 0 0,-1 0-1 0 0,1 2 1 0 0,13 7 0 0 0,-16-9-319 0 0,5 4-3172 0 0,-17-8 3256 0 0,0 0 0 0 0,1 1 0 0 0,-1-1 0 0 0,0 0 1 0 0,0 1-1 0 0,0-1 0 0 0,1 0 0 0 0,-1 1 0 0 0,0-1 0 0 0,0 0 0 0 0,0 1 1 0 0,0-1-1 0 0,0 1 0 0 0,0-1 0 0 0,1 0 0 0 0,-1 1 0 0 0,0-1 0 0 0,0 1 1 0 0,0-1-1 0 0,-1 0 0 0 0,1 1 0 0 0,0-1 0 0 0,0 1 0 0 0,0-1 0 0 0,0 0 1 0 0,0 1-1 0 0,0-1 0 0 0,0 0 0 0 0,-1 1 0 0 0,1-1 0 0 0,0 0 0 0 0,0 1 1 0 0,-1-1-1 0 0,1 0 0 0 0,0 1 0 0 0,0-1 0 0 0,-1 0 0 0 0,1 0 0 0 0,-1 1 1 0 0,0 2-1153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1 704 0 0,'0'0'780'0'0,"7"0"4125"0"0,-1 0-3951 0 0,-2 0-946 0 0,47 2 1101 0 0,0 3 1 0 0,-1 2-1 0 0,99 26 0 0 0,-64-7 450 0 0,105 47-1 0 0,-148-53-1624 0 0,-66-16-13102 0 0,18-7 11865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1 400 0 0,'-7'2'3220'0'0,"4"-1"-1035"0"0,3 3-2193 0 0,0-1 0 0 0,1 0 0 0 0,0 0 0 0 0,0 1 0 0 0,0-1 1 0 0,0 0-1 0 0,0 0 0 0 0,1 0 0 0 0,-1 0 0 0 0,3 3 0 0 0,24 32-781 0 0,-12-18-170 0 0,-15-18 872 0 0,4 5-621 0 0,0 0 0 0 0,-1 0 1 0 0,7 14-1 0 0,-6-9-240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40 0 0,'4'18'4532'0'0,"11"9"-4087"0"0,-8-16-300 0 0,29 38-368 0 0,-26-38-851 0 0,-2 1 0 0 0,16 24 0 0 0,-19-27 101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7 212 0 0,'6'-4'1452'0'0,"-6"4"-1398"0"0,0 0 1 0 0,0 0-1 0 0,1-1 1 0 0,-1 1-1 0 0,0 0 0 0 0,0 0 1 0 0,0 0-1 0 0,0 0 1 0 0,0 0-1 0 0,0-1 0 0 0,1 1 1 0 0,-1 0-1 0 0,0 0 1 0 0,0 0-1 0 0,0 0 1 0 0,0 0-1 0 0,1 0 0 0 0,-1 0 1 0 0,0 0-1 0 0,0 0 1 0 0,0 0-1 0 0,1 0 0 0 0,-1 0 1 0 0,0 0-1 0 0,0 0 1 0 0,0 0-1 0 0,0 0 0 0 0,1 0 1 0 0,-1 0-1 0 0,0 0 1 0 0,0 0-1 0 0,0 0 0 0 0,1 0 1 0 0,-1 0-1 0 0,0 0 1 0 0,0 0-1 0 0,0 0 0 0 0,0 0 1 0 0,1 1-1 0 0,-1-1 1 0 0,0 0-1 0 0,0 0 0 0 0,0 0 1 0 0,0 0-1 0 0,0 0 1 0 0,0 0-1 0 0,1 1 1 0 0,-1-1-1 0 0,0 0 0 0 0,0 0 1 0 0,0 0-1 0 0,0 0 1 0 0,0 1-1 0 0,0-1 0 0 0,7 9-108 0 0,40 46 376 0 0,20 30-2375 0 0,-57-68 229 0 0,-9-10 929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 0 0,'0'0'888'0'0,"11"6"2559"0"0,20 34-2880 0 0,-25-29-658 0 0,1 0 0 0 0,1-1 0 0 0,0 1 0 0 0,18 16 0 0 0,-15-15-906 0 0,0 0 0 0 0,10 15-1 0 0,-15-15 51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36:22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59 568 0 0,'1'0'50'0'0,"-1"0"1"0"0,0 0-1 0 0,0 0 1 0 0,0 1-1 0 0,0-1 0 0 0,0 0 1 0 0,0 0-1 0 0,0 0 1 0 0,0 0-1 0 0,0 0 1 0 0,0 0-1 0 0,0 0 0 0 0,1 0 1 0 0,-1 0-1 0 0,0 0 1 0 0,0 0-1 0 0,0 0 0 0 0,0 0 1 0 0,0 0-1 0 0,0 0 1 0 0,0 0-1 0 0,0 0 0 0 0,1 0 1 0 0,-1 0-1 0 0,0 0 1 0 0,0 0-1 0 0,0 0 0 0 0,0 0 1 0 0,0 0-1 0 0,0 0 1 0 0,0 0-1 0 0,0 0 1 0 0,0 0-1 0 0,1 0 0 0 0,-1 0 1 0 0,0 0-1 0 0,0 0 1 0 0,0 0-1 0 0,0 0 0 0 0,0-1 1 0 0,0 1-1 0 0,0 0 1 0 0,0 0-1 0 0,0 0 0 0 0,0 0 1 0 0,0 0-1 0 0,0 0 1 0 0,0 0-1 0 0,1 0 0 0 0,-1 0 1 0 0,0 0-1 0 0,0-1 1 0 0,0 1-1 0 0,0 0 0 0 0,0 0 1 0 0,0 0-1 0 0,0 0 1 0 0,0 0-1 0 0,0 0 1 0 0,0 0-1 0 0,0 0 0 0 0,0-1 1 0 0,0 1-1 0 0,0 0 1 0 0,0 0-1 0 0,-1 0 0 0 0,11 12 752 0 0,2 9-1061 0 0,-6-10 541 0 0,10 19-672 0 0,1-1-1 0 0,1-1 0 0 0,37 41 0 0 0,-36-45-1218 0 0,-9-11 655 0 0</inkml:trace>
  <inkml:trace contextRef="#ctx0" brushRef="#br0" timeOffset="1">58 4 76 0 0,'0'-1'81'0'0,"0"1"0"0"0,0 0-1 0 0,1 0 1 0 0,-1-1 0 0 0,0 1 0 0 0,1 0 0 0 0,-1 0-1 0 0,0 0 1 0 0,0-1 0 0 0,1 1 0 0 0,-1 0 0 0 0,0 0-1 0 0,1 0 1 0 0,-1 0 0 0 0,0 0 0 0 0,1 0 0 0 0,-1 0-1 0 0,0 0 1 0 0,1 0 0 0 0,-1 0 0 0 0,0 0-1 0 0,1 0 1 0 0,-1 0 0 0 0,1 0 0 0 0,-1 0 0 0 0,0 0-1 0 0,0 0 1 0 0,1 0 0 0 0,-1 1 0 0 0,0-1 0 0 0,1 0-1 0 0,-1 0 1 0 0,0 0 0 0 0,1 0 0 0 0,-1 1 0 0 0,0-1-1 0 0,0 0 1 0 0,1 0 0 0 0,-1 1 0 0 0,0-1 0 0 0,0 0-1 0 0,0 0 1 0 0,1 1 0 0 0,-1-1 0 0 0,0 0 0 0 0,0 1-1 0 0,8 9 283 0 0,58 63 20 0 0,-33-35-562 0 0,39 52-2969 0 0,-56-72 2244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0:05:5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54 380 0 0,'-4'-2'1972'0'0,"-2"-1"1017"0"0,4 0-1143 0 0,2 2-1693 0 0,1-1 0 0 0,0 1 0 0 0,-1 0-1 0 0,1-1 1 0 0,0 1 0 0 0,0 0 0 0 0,0 0 0 0 0,0-1-1 0 0,0 1 1 0 0,0 0 0 0 0,0 0 0 0 0,0 0-1 0 0,0 0 1 0 0,0 1 0 0 0,2-2 0 0 0,21-13 1036 0 0,-21 13-1046 0 0,0 1 0 0 0,-1-1-1 0 0,1 1 1 0 0,1 0 0 0 0,-1 0 0 0 0,0 0-1 0 0,0 0 1 0 0,0 1 0 0 0,0-1 0 0 0,1 1-1 0 0,-1 0 1 0 0,0 0 0 0 0,0 0 0 0 0,1 0-1 0 0,-1 1 1 0 0,0-1 0 0 0,0 1 0 0 0,0 0-1 0 0,0 0 1 0 0,0 0 0 0 0,0 0 0 0 0,0 0-1 0 0,0 1 1 0 0,0-1 0 0 0,0 1 0 0 0,0 0 0 0 0,-1 0-1 0 0,1 0 1 0 0,-1 0 0 0 0,0 0 0 0 0,1 1-1 0 0,1 2 1 0 0,2 3 47 0 0,0-1 1 0 0,-1 1-1 0 0,0 0 0 0 0,0 0 1 0 0,5 14-1 0 0,4 19 2621 0 0,-14-39-2479 0 0,4 9 2346 0 0,0-16-1140 0 0,3-7-1837 0 0,-3 7 288 0 0,-1 1 0 0 0,2-1 0 0 0,-1 1 0 0 0,0 0 0 0 0,1 0 0 0 0,0 1 0 0 0,0-1 0 0 0,0 1 0 0 0,0 0 0 0 0,0 0 0 0 0,1 1 0 0 0,-1 0 0 0 0,1 0 1 0 0,6-2-1 0 0,-7 3 44 0 0,0-1 1 0 0,0 2-1 0 0,0-1 1 0 0,0 0-1 0 0,0 1 0 0 0,0 0 1 0 0,1 0-1 0 0,-1 0 1 0 0,0 1-1 0 0,0 0 1 0 0,0 0-1 0 0,0 0 1 0 0,-1 1-1 0 0,1-1 1 0 0,0 1-1 0 0,0 0 1 0 0,4 3-1 0 0,-6-3 33 0 0,0 0 0 0 0,0 1 0 0 0,-1-1 0 0 0,1 1 0 0 0,0-1 0 0 0,-1 1 0 0 0,0 0-1 0 0,0 0 1 0 0,0 0 0 0 0,0 0 0 0 0,0 0 0 0 0,0 1 0 0 0,-1-1 0 0 0,0 0 0 0 0,1 1 0 0 0,-1-1 0 0 0,-1 1-1 0 0,2 5 1 0 0,-2-9-84 0 0,18-17-557 0 0,-11 14 630 0 0,-1 0 1 0 0,1 0-1 0 0,0 1 1 0 0,1 0-1 0 0,-1 0 0 0 0,0 1 1 0 0,1 0-1 0 0,-1 0 1 0 0,0 0-1 0 0,1 1 0 0 0,-1 1 1 0 0,1-1-1 0 0,-1 1 1 0 0,1 0-1 0 0,-1 1 0 0 0,0 0 1 0 0,0 0-1 0 0,0 0 1 0 0,0 1-1 0 0,0 0 1 0 0,0 0-1 0 0,-1 1 0 0 0,1 0 1 0 0,-1 0-1 0 0,0 0 1 0 0,0 1-1 0 0,-1 0 0 0 0,0 0 1 0 0,1 1-1 0 0,-2-1 1 0 0,1 1-1 0 0,-1 0 0 0 0,1 1 1 0 0,-2-1-1 0 0,1 1 1 0 0,-1-1-1 0 0,4 12 0 0 0,-2-4 89 0 0,3 13-22 0 0,-8-27-175 0 0,-4 0-1302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4444 1635 276 0 0,'4'-5'14075'0'0,"-4"3"-14032"0"0,4-4 591 0 0,-3-4 97 0 0,-4-1-112 0 0,-4-5 476 0 0,0-1 732 0 0,6 8 86 0 0,0 7-1709 0 0,1 0-1 0 0,0 0 1 0 0,-1 0 0 0 0,1 0 0 0 0,-1 0 0 0 0,0 0 0 0 0,0 0 0 0 0,0 0 0 0 0,-1-3 0 0 0,0 3-136 0 0,1 0 1 0 0,0 1 0 0 0,0-1-1 0 0,1 0 1 0 0,-1 0 0 0 0,0 0-1 0 0,1 0 1 0 0,-1 0 0 0 0,0-4-1 0 0,1 4-18 0 0,0 0-1 0 0,-1 0 1 0 0,1 0-1 0 0,-1 0 1 0 0,0 0 0 0 0,0 0-1 0 0,0 0 1 0 0,0 0-1 0 0,-1-2 1 0 0,0 1-12 0 0,1 1 0 0 0,0 0-1 0 0,-1 0 1 0 0,1-1 0 0 0,0 1 0 0 0,0-1 0 0 0,1 1 0 0 0,-1-1 0 0 0,1 1-1 0 0,-1-4 1 0 0,-12-28 270 0 0,12 31-271 0 0,1 0 0 0 0,-1 1 1 0 0,1-1-1 0 0,-1 0 0 0 0,0 1 0 0 0,0-1 0 0 0,-2-3 0 0 0,1 3-13 0 0,1 1-1 0 0,0-1 1 0 0,0 1 0 0 0,0-1-1 0 0,0 0 1 0 0,1 0 0 0 0,-1-4-1 0 0,0 4-15 0 0,1 0 0 0 0,-1 1 0 0 0,0-1-1 0 0,0 0 1 0 0,0 1 0 0 0,0-1 0 0 0,0 1-1 0 0,0-1 1 0 0,-3-2 0 0 0,3 3-1 0 0,-1-1 0 0 0,1 1 1 0 0,0-1-1 0 0,-1 1 0 0 0,1-1 0 0 0,0 0 1 0 0,1 1-1 0 0,-1-1 0 0 0,0-4 0 0 0,-1 1 9 0 0,1 0 0 0 0,-1 1-1 0 0,0-1 1 0 0,0 1-1 0 0,-1-1 1 0 0,0 1 0 0 0,0 0-1 0 0,-5-6 1 0 0,2 0 27 0 0,-9-16 95 0 0,-10-16 61 0 0,6 18-67 0 0,15 19-102 0 0,0 1 1 0 0,0-1-1 0 0,1 0 0 0 0,-3-6 0 0 0,3 7-17 0 0,1-1 0 0 0,-1 1 0 0 0,0 0 0 0 0,0 0 0 0 0,-1 1 0 0 0,1-1 0 0 0,-7-6 0 0 0,4 7 21 0 0,2-2 0 0 0,-1 1 0 0 0,0 0 0 0 0,-5-11 0 0 0,6 10-6 0 0,0 1-1 0 0,0-1 1 0 0,0 1-1 0 0,-9-9 1 0 0,-29-39 265 0 0,-1 1-35 0 0,12 17-135 0 0,13 13-64 0 0,-63-68 152 0 0,-26-25 230 0 0,25 38-265 0 0,73 68-138 0 0,0 1-1 0 0,-1 0 1 0 0,0 0 0 0 0,0 1-1 0 0,-13-6 1 0 0,-23-17 83 0 0,32 21-82 0 0,1 1-1 0 0,-18-8 1 0 0,16 9 10 0 0,1-1 1 0 0,-17-11-1 0 0,-79-56 290 0 0,-30-17-42 0 0,98 71-201 0 0,-58-21 0 0 0,34 16-27 0 0,-7 1 11 0 0,16 7 5 0 0,7 2-28 0 0,-2 3-1 0 0,-53-8 1 0 0,68 14-6 0 0,-5-2-38 0 0,19 4 17 0 0,0 1-1 0 0,-42-3 1 0 0,-47-2-6 0 0,-10-1 128 0 0,-32 3-48 0 0,-109 5 69 0 0,113 15-146 0 0,139-12-25 0 0,-1 0-1 0 0,1 1 1 0 0,-14 3 0 0 0,14-2-2 0 0,0-1 0 0 0,-1 0 0 0 0,-12 0 0 0 0,17-1 1 0 0,0 0 0 0 0,1 0-1 0 0,-1 0 1 0 0,-8 4 0 0 0,8-3 2 0 0,1-1 1 0 0,-1 1-1 0 0,0-1 0 0 0,-9 1 1 0 0,7-2-6 0 0,-1 1 0 0 0,1 0-1 0 0,-1 1 1 0 0,1 0 0 0 0,-11 4 0 0 0,-10 2-12 0 0,-83 21 52 0 0,79-20-20 0 0,-112 27 137 0 0,122-30-116 0 0,-39 15-1 0 0,59-19-32 0 0,-51 22 23 0 0,37-15-7 0 0,-37 12 0 0 0,47-18-18 0 0,0 1 0 0 0,0 0 0 0 0,0 0 0 0 0,-10 8 1 0 0,-7 4 2 0 0,7-5 12 0 0,0 1 1 0 0,-17 16 0 0 0,-43 34 26 0 0,56-42 9 0 0,-21 26 1 0 0,0 3 12 0 0,29-30-12 0 0,-11 10 24 0 0,-5 7-10 0 0,11-13-11 0 0,-69 90 245 0 0,30-36-97 0 0,40-51-97 0 0,15-21-84 0 0,0 0 0 0 0,0 0-1 0 0,-1 0 1 0 0,1-1-1 0 0,-5 5 1 0 0,3-4-26 0 0,1 0 0 0 0,0 0 0 0 0,1 0 0 0 0,-1 0 0 0 0,1 1 0 0 0,-3 7 0 0 0,-5 7 0 0 0,-30 62 0 0 0,11 6 0 0 0,28-79 0 0 0,0-1 0 0 0,1 0 0 0 0,-2 12 0 0 0,3-11 0 0 0,-1-1 0 0 0,-1 1 0 0 0,-3 10 0 0 0,-2 22 0 0 0,7-35 0 0 0,-1 0 0 0 0,0 1 0 0 0,0-1 0 0 0,-1 0 0 0 0,-2 8 0 0 0,0 11 0 0 0,4-22 0 0 0,0 0 0 0 0,0 0 0 0 0,0 0 0 0 0,-1 0 0 0 0,1-1 0 0 0,-1 1 0 0 0,-1 3 0 0 0,-4 27 0 0 0,6-29 0 0 0,-1 0 0 0 0,1 0 0 0 0,-1 0 0 0 0,0 0 0 0 0,0 0 0 0 0,0 0 0 0 0,-3 5 0 0 0,2-1 0 0 0,-1-1 0 0 0,2 1 0 0 0,-1 0 0 0 0,0 10 0 0 0,-11 43 0 0 0,12-57 0 0 0,1 1 0 0 0,-1-1 0 0 0,0 1 0 0 0,0-1 0 0 0,-3 7 0 0 0,2-6 0 0 0,1-1 0 0 0,-1 1 0 0 0,1 0 0 0 0,0 0 0 0 0,0 7 0 0 0,-6 27 0 0 0,0-3 0 0 0,-2 8 0 0 0,2-13 0 0 0,1 3 0 0 0,5-27 0 0 0,0 0 0 0 0,-1 0 0 0 0,0 0 0 0 0,-4 11 0 0 0,-1 5 0 0 0,-1 5 0 0 0,4-17 0 0 0,1 1 0 0 0,0-1 0 0 0,1 1 0 0 0,-2 16 0 0 0,-5 43 0 0 0,5-17 0 0 0,1 10 0 0 0,6-24 0 0 0,10 17 0 0 0,-12-53 0 0 0,0 0 0 0 0,0-1 0 0 0,0 1 0 0 0,1-1 0 0 0,-1 1 0 0 0,1-1 0 0 0,0 1 0 0 0,2 2 0 0 0,5 10 0 0 0,33 58 0 0 0,-34-59 0 0 0,2-1 0 0 0,-1 0 0 0 0,2 0 0 0 0,21 23 0 0 0,-18-22 0 0 0,67 73 0 0 0,11 11 0 0 0,-44-42 0 0 0,-37-44 0 0 0,-2 0 0 0 0,9 15 0 0 0,-10-14 0 0 0,1 0 0 0 0,11 12 0 0 0,-1 3 0 0 0,-17-24 0 0 0,1-1 0 0 0,-1 0 0 0 0,1 0 0 0 0,0 1 0 0 0,0-2 0 0 0,5 5 0 0 0,-2 0 0 0 0,1 0 0 0 0,-1 0 0 0 0,0 0 0 0 0,6 12 0 0 0,-10-15 0 0 0,20 28 0 0 0,-12-19 0 0 0,-1-1 0 0 0,9 20 0 0 0,18 22 0 0 0,-31-44 0 0 0,2-1 0 0 0,0 0 0 0 0,0 0 0 0 0,8 8 0 0 0,11 15 0 0 0,-5-4 0 0 0,50 64 0 0 0,20 19 0 0 0,-42-44 0 0 0,-28-36 0 0 0,19 25 0 0 0,-30-46 0 0 0,-2 1 0 0 0,1-1 0 0 0,9 22 0 0 0,29 47 0 0 0,-11-30 0 0 0,-33-44 0 0 0,1-1 0 0 0,0 1 0 0 0,0-1 0 0 0,9 10 0 0 0,7 8 0 0 0,4 8 0 0 0,28 27 0 0 0,-25-29 0 0 0,23 33 0 0 0,-39-48 0 0 0,-6-9 0 0 0,-1 1 0 0 0,0-1 0 0 0,0 1 0 0 0,5 10 0 0 0,-5-9 0 0 0,0-1 0 0 0,0 1 0 0 0,1-1 0 0 0,0-1 0 0 0,8 8 0 0 0,0 0 0 0 0,10 12 0 0 0,32 28 0 0 0,-22-15 0 0 0,12 15 0 0 0,-14-23 0 0 0,-24-22 0 0 0,1 0 0 0 0,0-1 0 0 0,1 1 0 0 0,15 9 0 0 0,64 37 0 0 0,-35-26 0 0 0,80 31 0 0 0,-71-35 0 0 0,121 40 0 0 0,-47-34 0 0 0,-117-26 0 0 0,155 28 0 0 0,-110-24 0 0 0,0-2 0 0 0,81-3 0 0 0,-124-4 0 0 0,-1-1 0 0 0,22-5 0 0 0,-22 3 0 0 0,0 1 0 0 0,22 0 0 0 0,-21 1 0 0 0,-1-1 0 0 0,1-1 0 0 0,32-10 0 0 0,-53 14 0 0 0,107-27 0 0 0,-32 7 0 0 0,-72 18 0 0 0,16-7 0 0 0,-18 7 0 0 0,-1 0 0 0 0,0 1 0 0 0,0-1 0 0 0,3-114 0 0 0,-6 80-1972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1823 0 328 0 0,'2'8'14031'0'0,"2"-7"-11782"0"0,0 1-2735 0 0,32 29 8129 0 0,-26-24-7093 0 0,0 1-1 0 0,-1-1 1 0 0,1 2 0 0 0,9 10 0 0 0,4 6-102 0 0,-8-9-269 0 0,0 1 0 0 0,23 35 0 0 0,-13-15-79 0 0,-17-26-26 0 0,0 2 1 0 0,9 17-1 0 0,-16-27-59 0 0,0 0 1 0 0,0-1-1 0 0,0 1 1 0 0,-1 0-1 0 0,1-1 1 0 0,-1 1-1 0 0,0 0 0 0 0,0 0 1 0 0,0 0-1 0 0,0-1 1 0 0,0 1-1 0 0,-1 0 1 0 0,1 0-1 0 0,-1-1 1 0 0,0 1-1 0 0,1 0 0 0 0,-1-1 1 0 0,-1 1-1 0 0,1-1 1 0 0,0 1-1 0 0,-1-1 1 0 0,1 0-1 0 0,-1 1 1 0 0,0-1-1 0 0,1 0 0 0 0,-1 0 1 0 0,0 0-1 0 0,-3 2 1 0 0,-1 1 26 0 0,1-1-1 0 0,-1 0 1 0 0,0 0 0 0 0,0 0 0 0 0,-1-1 0 0 0,1 0 0 0 0,-1 0-1 0 0,1-1 1 0 0,-1 1 0 0 0,-7 0 0 0 0,-12 1 359 0 0,-1-2 0 0 0,-31-1 0 0 0,-75 5 684 0 0,-22-5-485 0 0,0 0-211 0 0,5-9 190 0 0,-101 1-398 0 0,-61 5-181 0 0,148 4 0 0 0,0 0 0 0 0,4-6 0 0 0,153 4 0 0 0,1 0 0 0 0,0-1 0 0 0,0 0 0 0 0,-12-2 0 0 0,17 3 0 0 0,0 0 0 0 0,0-1 0 0 0,-1 1 0 0 0,1 0 0 0 0,0 0 0 0 0,0-1 0 0 0,0 1 0 0 0,0-1 0 0 0,-1 1 0 0 0,1-1 0 0 0,0 1 0 0 0,0-1 0 0 0,0 0 0 0 0,0 0 0 0 0,0 1 0 0 0,0-1 0 0 0,0 0 0 0 0,1 0 0 0 0,-1 0 0 0 0,0 0 0 0 0,0 0 0 0 0,1 0 0 0 0,-1 0 0 0 0,0-3 0 0 0,0 2 0 0 0,-6-11 0 0 0,-1-1 0 0 0,-15-19 0 0 0,-4-7 0 0 0,-34-52-2569 0 0,53 76-1506 0 0,1-3-3519 0 0,-1-3-2935 0 0,4 8 4991 0 0,1 6 3632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1 916 0 0,'-3'7'6807'0'0,"17"-4"-2860"0"0,-5 0-2149 0 0,3-1 74 0 0,-11-2-1838 0 0,0 0 0 0 0,0 0 1 0 0,0 0-1 0 0,0 0 0 0 0,-1 1 0 0 0,1-1 0 0 0,0 0 1 0 0,0 0-1 0 0,0 0 0 0 0,0 1 0 0 0,0-1 1 0 0,-1 1-1 0 0,1-1 0 0 0,0 0 0 0 0,0 1 0 0 0,0-1 1 0 0,-1 1-1 0 0,2 0 0 0 0,-2 0-3 0 0,-1 1 127 0 0,1 0-1 0 0,0 1 1 0 0,-1-1 0 0 0,0 0 0 0 0,1 1-1 0 0,-1-1 1 0 0,-2 4 0 0 0,-19 36 3438 0 0,-8 23 208 0 0,17-35-3292 0 0,1-3-80 0 0,2 1-1 0 0,-11 43 1 0 0,11-43-241 0 0,8-23-150 0 0,0 0 0 0 0,0 0-1 0 0,0 0 1 0 0,1 0 0 0 0,0 0 0 0 0,-1 7-1 0 0,0-6 2 0 0,0 0 0 0 0,0 1 0 0 0,0-1 0 0 0,-1 0 0 0 0,0-1 0 0 0,0 1 0 0 0,-1-1 0 0 0,0 1 0 0 0,-6 7 0 0 0,6-10-5 0 0,1 0 0 0 0,-1 1 0 0 0,0-1 1 0 0,0-1-1 0 0,0 1 0 0 0,0-1 0 0 0,-1 1 0 0 0,1-1 1 0 0,-1 0-1 0 0,1-1 0 0 0,-1 1 0 0 0,0-1 0 0 0,-4 1 1 0 0,-9 0 90 0 0,0 0 0 0 0,-26-1 0 0 0,-122 7 807 0 0,166-8-936 0 0,-5-1-93 0 0,0 1 0 0 0,0 1 1 0 0,0-1-1 0 0,-10 3 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4376 1022 588 0 0,'-1'-11'4121'0'0,"-1"5"-1542"0"0,-3 0 1003 0 0,-3 0-679 0 0,1 2-2004 0 0,-1 0-186 0 0,0 1 0 0 0,0 0 0 0 0,-14-3 0 0 0,10 2 575 0 0,0 0 0 0 0,1 0 0 0 0,-13-7 0 0 0,14 6-874 0 0,1 0 0 0 0,-1 1-1 0 0,0 0 1 0 0,0 1 0 0 0,-19-3 0 0 0,19 4-231 0 0,-1-1 1 0 0,1 0 0 0 0,-1-1-1 0 0,1 0 1 0 0,-10-5-1 0 0,-21-8 119 0 0,-122-51 515 0 0,150 63-785 0 0,-24-12 138 0 0,-112-45 159 0 0,36 28-73 0 0,-34-13 201 0 0,-35-22 30 0 0,155 58-387 0 0,0-1 0 0 0,-33-21 0 0 0,-19-8 67 0 0,-47-14-51 0 0,-27-22-86 0 0,26 24-38 0 0,84 30 30 0 0,17 7-4 0 0,24 13-15 0 0,0-1 1 0 0,1 1-1 0 0,-1-1 0 0 0,0 0 0 0 0,1 1 0 0 0,0-1 0 0 0,0 0 0 0 0,0 0 0 0 0,0-6 0 0 0,-4-10-14 0 0,1 7-14 0 0,-2 0 0 0 0,0 1-1 0 0,-1 0 1 0 0,0 0 0 0 0,-9-11-1 0 0,11 16 20 0 0,0 0 0 0 0,0 1-1 0 0,-1 0 1 0 0,0 0-1 0 0,0 0 1 0 0,0 1 0 0 0,-1 0-1 0 0,0 0 1 0 0,0 0-1 0 0,-1 1 1 0 0,-11-5 0 0 0,-6 0 2 0 0,-1 2 0 0 0,0 1 0 0 0,0 1 0 0 0,0 1 0 0 0,-48-1 0 0 0,19 4-8 0 0,10-1-16 0 0,44 3 27 0 0,0-1 1 0 0,-1 0-1 0 0,1 1 1 0 0,0-1-1 0 0,0 1 1 0 0,0 0-1 0 0,0-1 1 0 0,-1 1-1 0 0,1 0 1 0 0,0 0-1 0 0,0-1 1 0 0,0 1-1 0 0,0 0 1 0 0,1 0-1 0 0,-1 0 1 0 0,0 0-1 0 0,0 1 1 0 0,1-1-1 0 0,-2 1 1 0 0,-6 9-2 0 0,-10 13 23 0 0,14-18-12 0 0,-1 0 1 0 0,0 0-1 0 0,0-1 0 0 0,-7 8 0 0 0,0-4 4 0 0,0-1 0 0 0,-1 0 0 0 0,1 0 0 0 0,-1-1 1 0 0,-21 7-1 0 0,-74 21 173 0 0,97-32-166 0 0,-187 46 316 0 0,-181 61 425 0 0,324-92-619 0 0,-163 61 119 0 0,3 11-12 0 0,10-8-26 0 0,166-67-137 0 0,21-9-8 0 0,-28 15-1 0 0,45-21-71 0 0,0 0 1 0 0,0 0 0 0 0,0 1 0 0 0,0-1-1 0 0,0 0 1 0 0,0 0 0 0 0,0 0 0 0 0,0-1-1 0 0,1 1 1 0 0,-1 0 0 0 0,0 0 0 0 0,0 0-1 0 0,0-1 1 0 0,0 1 0 0 0,0 0 0 0 0,1-1-1 0 0,-1 1 1 0 0,0-1 0 0 0,0 1-1 0 0,0-1 1 0 0,1 1 0 0 0,-1-1 0 0 0,0 0-1 0 0,1 1 1 0 0,-1-1 0 0 0,1 0 0 0 0,-1 1-1 0 0,1-1 1 0 0,-1 0 0 0 0,1 0 0 0 0,-1 0-1 0 0,1 1 1 0 0,-1-3 0 0 0,-20-41 375 0 0,9 19-262 0 0,9 21-121 0 0,0 0 0 0 0,-1-1 0 0 0,1 1 0 0 0,-1 1 0 0 0,0-1 0 0 0,0 0 0 0 0,0 1-1 0 0,0 0 1 0 0,-1 0 0 0 0,1 0 0 0 0,-7-2 0 0 0,-7-3-9 0 0,-33-10-1 0 0,3 1 4 0 0,26 9 7 0 0,-35-8 0 0 0,22 8-46 0 0,-69-11 133 0 0,101 20-87 0 0,3-1 0 0 0,-1 0 0 0 0,1 0 0 0 0,0 0 0 0 0,-1 1 0 0 0,1-1 0 0 0,-1 0 0 0 0,1 0 0 0 0,-1 0 0 0 0,1 0 0 0 0,-1 0 0 0 0,1 0 0 0 0,-1 0 0 0 0,1 0 0 0 0,-1 0 0 0 0,1-1 0 0 0,0 1 0 0 0,-1 0 0 0 0,1 0 0 0 0,-1 0 0 0 0,1 0 0 0 0,-1-1 0 0 0,1 1 0 0 0,0 0 0 0 0,-1 0 0 0 0,1-1 0 0 0,-1 1 0 0 0,1 0 0 0 0,-1-1 0 0 0,1 0-11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69 176 124 0 0,'-13'-20'268'0'0,"3"-3"-112"0"0,0-1-68 0 0,0-2-56 0 0,0 0-56 0 0,1-3-112 0 0,2 2-128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2261 1 252 0 0,'-3'3'14491'0'0,"14"10"-7227"0"0,0 2-4819 0 0,15 47-1155 0 0,-3 31-637 0 0,-22-85-598 0 0,1-1 1 0 0,-2 0-1 0 0,1 0 0 0 0,-1 13 0 0 0,0-8-20 0 0,-1-4-14 0 0,0 0 0 0 0,-1 0 0 0 0,1 0 0 0 0,-2 0-1 0 0,1 0 1 0 0,-1-1 0 0 0,0 1 0 0 0,-1-1 0 0 0,-6 10-1 0 0,-31 37 240 0 0,36-48-217 0 0,-1 0-1 0 0,1 0 0 0 0,-1-1 0 0 0,-12 10 0 0 0,-4 3 74 0 0,-23 16 118 0 0,35-27-166 0 0,0 0 0 0 0,0 1 0 0 0,-13 14 0 0 0,15-16 0 0 0,1 1 0 0 0,-1-1 1 0 0,-16 9-1 0 0,6-2 19 0 0,-110 63 220 0 0,86-53-234 0 0,-20 11-34 0 0,-2-4 1 0 0,-90 31 0 0 0,-6-4-43 0 0,-1 8 47 0 0,-5 1 68 0 0,139-58-81 0 0,-12 6 6 0 0,20-5-35 0 0,0-1 1 0 0,-1-1-1 0 0,-30 7 0 0 0,21-6-3 0 0,10-4-3 0 0,0 0 0 0 0,-26 1 0 0 0,-8 2-16 0 0,34-4 26 0 0,1-1 0 0 0,-22-2 0 0 0,21 0-1 0 0,0 1-1 0 0,-20 4 1 0 0,13-2-8 0 0,-48-1 1 0 0,25 1 22 0 0,0 2 0 0 0,-51 11 0 0 0,-41 7 98 0 0,37-1 1 0 0,57-11 133 0 0,30-7-7902 0 0,22-5 4327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1442 1733 208 0 0,'6'9'12173'0'0,"-7"-13"-10172"0"0,0 0-1914 0 0,-10-37 1492 0 0,2 2-329 0 0,-16-40 3430 0 0,18 53-3828 0 0,-1 1 0 0 0,-11-24 0 0 0,-36-71 78 0 0,-30-55 166 0 0,36 85-666 0 0,-32-40 71 0 0,-36-40 227 0 0,12 39-274 0 0,65 79-241 0 0,-4 2 1 0 0,-1 2-1 0 0,-53-43 1 0 0,76 71-143 0 0,-31-21 1 0 0,-42-30 108 0 0,47 34-97 0 0,11 9-44 0 0,18 12-18 0 0,-39-24 0 0 0,-75-35 100 0 0,48 29-125 0 0,33 11 41 0 0,36 27-10 0 0,15 7 17 0 0,1 4-35 0 0,0-1 1 0 0,0 0-1 0 0,1 0 1 0 0,-1 0-1 0 0,1 1 1 0 0,-1-1-1 0 0,1 0 1 0 0,0 0-1 0 0,-1 0 1 0 0,3 4-1 0 0,0 0-1 0 0,94 247 12 0 0,-76-203-8 0 0,63 132 53 0 0,-38-84-53 0 0,16 35-45 0 0,31 48 39 0 0,-46-97-2 0 0,-34-63-17 0 0,0-1 0 0 0,22 24-1 0 0,-8-10 4 0 0,47 55 2 0 0,-3-10 20 0 0,-61-67-37 0 0,-14-12-71 0 0,-22-18-94 0 0,11 7 228 0 0,-119-69-50 0 0,107 67 43 0 0,1 1 0 0 0,-2 1 0 0 0,-38-10 1 0 0,-36-1 128 0 0,-36-10-12 0 0,131 29-140 0 0,0 0 0 0 0,1 0 1 0 0,-1-1-1 0 0,1 0 0 0 0,0 0 1 0 0,0 0-1 0 0,0-1 0 0 0,0 0 1 0 0,1 0-1 0 0,0 0 0 0 0,-9-12 1 0 0,4 5 2 0 0,-45-57 2 0 0,55 69-11 0 0,0 0-1 0 0,-1 0 1 0 0,1 0-1 0 0,0-1 1 0 0,0 1-1 0 0,0 0 1 0 0,-1 0-1 0 0,1 0 1 0 0,0 0-1 0 0,0 0 0 0 0,0 1 1 0 0,0-1-1 0 0,-1 0 1 0 0,1 0-1 0 0,0 0 1 0 0,0 0-1 0 0,0 0 1 0 0,0 0-1 0 0,-1 0 0 0 0,1 0 1 0 0,0 0-1 0 0,0 0 1 0 0,0 0-1 0 0,0 1 1 0 0,-1-1-1 0 0,1 0 1 0 0,0 0-1 0 0,0 0 0 0 0,0 0 1 0 0,0 0-1 0 0,0 1 1 0 0,0-1-1 0 0,0 0 1 0 0,0 0-1 0 0,-1 0 1 0 0,1 0-1 0 0,0 1 0 0 0,0-1 1 0 0,0 0-1 0 0,0 0 1 0 0,0 0-1 0 0,0 1 1 0 0,-6 15 28 0 0,-2 20-2 0 0,8-18-18 0 0,0 0-1 0 0,2-1 0 0 0,0 1 1 0 0,7 24-1 0 0,-6-32-4 0 0,1 1 0 0 0,0-1 0 0 0,0-1-1 0 0,1 1 1 0 0,1-1 0 0 0,-1 0 0 0 0,2 0 0 0 0,10 12 0 0 0,-6-9 10 0 0,1-1 1 0 0,0 0 0 0 0,1-1 0 0 0,0 0-1 0 0,1-1 1 0 0,21 11 0 0 0,-3-5-23 0 0,63 21 0 0 0,-34-20-120 0 0,-1-2 1 0 0,65 5-1 0 0,-123-19 127 0 0,19 4-33 0 0,27 1-91 0 0,-40-3 71 0 0,-4-1-33 0 0,-6 0-79 0 0,1-1 138 0 0,-21 8-81 0 0,-112 55 105 0 0,107-50 37 0 0,0 0 1 0 0,1 2-1 0 0,1 1 0 0 0,-36 28 0 0 0,45-29 52 0 0,0 1 0 0 0,1 0 0 0 0,1 1 0 0 0,0 0-1 0 0,-18 34 1 0 0,-5 2-25 0 0,37-53-61 0 0,0 0 0 0 0,-1 0 0 0 0,1 0 0 0 0,-1 1 0 0 0,1-1 0 0 0,0 0 0 0 0,-1 0 0 0 0,1 1 0 0 0,0-1 0 0 0,0 0 0 0 0,-1 1 0 0 0,1-1 0 0 0,0 0 0 0 0,0 1 0 0 0,-1-1 0 0 0,1 0 0 0 0,0 1 0 0 0,0-1 0 0 0,0 1 0 0 0,0-1 0 0 0,-1 1 0 0 0,1-1-4 0 0,43-14-415 0 0,25-18 240 0 0,76-24 1 0 0,-118 49 142 0 0,1 1 1 0 0,0 1 0 0 0,35-1 0 0 0,83 2-192 0 0,-131 4 230 0 0,-13 0-10 0 0,-5 6-82 0 0,-30 22 114 0 0,6-7 5 0 0,-3 7 58 0 0,-31 36-1 0 0,52-52-44 0 0,1 1-1 0 0,0 0 1 0 0,0 0-1 0 0,2 1 1 0 0,-1 0 0 0 0,-6 20-1 0 0,7-11-7 0 0,0 1 0 0 0,2 0 0 0 0,1 0 0 0 0,1 1 0 0 0,1-1 0 0 0,1 32 0 0 0,8 39-7 0 0,-1-57 32 0 0,-6-37-49 0 0,19 9-41 0 0,-18-9 17 0 0,7-7-50 0 0,1-1 0 0 0,-1 1-1 0 0,0-1 1 0 0,-1-1-1 0 0,0 1 1 0 0,10-14-1 0 0,9-9 36 0 0,20-21 20 0 0,75-110 0 0 0,-69 75 34 0 0,-37 74-1678 0 0,4 1-7327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4207 0 812 0 0,'-3'21'16242'0'0,"-3"0"-8073"0"0,-5 5-5593 0 0,-10 11-4927 0 0,3-5 4147 0 0,-41 75-672 0 0,24-32-305 0 0,14-32-405 0 0,-10 22 43 0 0,16-36-232 0 0,2 1 0 0 0,1 1 0 0 0,-14 56-1 0 0,13-42-110 0 0,-35 114 117 0 0,-24 8-92 0 0,39-96-93 0 0,21-42-19 0 0,-2-1 0 0 0,-1-1 0 0 0,-21 30 0 0 0,-13 13 48 0 0,-3 5 37 0 0,3-7-28 0 0,7-10-35 0 0,12-14-28 0 0,20-28-7 0 0,-1-1 1 0 0,-23 27-1 0 0,-2-3-2 0 0,24-24 0 0 0,-25 23-1 0 0,8-10 8 0 0,21-19-17 0 0,0-1 0 0 0,-15 12 0 0 0,-15 9 40 0 0,-54 56 0 0 0,50-44 9 0 0,5-3-38 0 0,23-23-6 0 0,-1 0-1 0 0,-17 13 1 0 0,3-5 16 0 0,15-11 12 0 0,-31 19-1 0 0,26-20-14 0 0,-5 3 86 0 0,-44 18 0 0 0,14-14-26 0 0,-64 14-1 0 0,-237 43-2 0 0,193-27-77 0 0,50-12 0 0 0,-8 10 0 0 0,-40 1 0 0 0,-87 17 0 0 0,12-16 0 0 0,221-45 0 0 0,-137 25 0 0 0,-18-4 0 0 0,137-20 0 0 0,-181 12 0 0 0,139-15 0 0 0,28 1 0 0 0,-85-8 0 0 0,77-1 0 0 0,-52-9 0 0 0,51 3 0 0 0,-62-23 0 0 0,110 33 0 0 0,0 1 0 0 0,0 0 0 0 0,0 0 0 0 0,0 1 0 0 0,-1-1 0 0 0,-7 1 0 0 0,5 0-2431 0 0,46 6-27401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1412 3 616 0 0,'6'-2'15403'0'0,"-6"3"-15031"0"0,0 0-1 0 0,1 0 0 0 0,-1 0 0 0 0,0-1 0 0 0,1 1 0 0 0,-1 0 0 0 0,0 0 1 0 0,1 0-1 0 0,-1 0 0 0 0,1-1 0 0 0,-1 1 0 0 0,1 0 0 0 0,0-1 0 0 0,-1 1 0 0 0,2 0 1 0 0,25 20 1796 0 0,-6-6-1523 0 0,-8 0-500 0 0,0 0 0 0 0,-1 0 1 0 0,-1 1-1 0 0,13 24 0 0 0,0 0 107 0 0,0 2-97 0 0,-2 1 0 0 0,25 69 0 0 0,-39-91-157 0 0,-4-7 45 0 0,0 0 1 0 0,-1 1 0 0 0,0-1-1 0 0,-2 1 1 0 0,1 0 0 0 0,-3 28 0 0 0,1-29 60 0 0,0-13-52 0 0,-29-27 184 0 0,21 20-232 0 0,0 0-1 0 0,0 0 0 0 0,-14-15 0 0 0,17 16-1 0 0,0 0 0 0 0,0 0 0 0 0,-1 0 0 0 0,1 1 0 0 0,-1-1 0 0 0,0 2 0 0 0,-1-1 0 0 0,1 0 0 0 0,-11-3-1 0 0,-6 0 45 0 0,0 0-1 0 0,-1 2 0 0 0,1 0 0 0 0,-1 2 0 0 0,0 1 0 0 0,0 0 0 0 0,-30 3 0 0 0,-46 1 378 0 0,52 4 35 0 0,-1-1 0 0 0,0-3 0 0 0,-59-6 0 0 0,24-10 180 0 0,61 8-459 0 0,-1 2-1 0 0,-43-2 0 0 0,-38-2 207 0 0,73 5-218 0 0,-1 0-1 0 0,-42 3 1 0 0,-81 2 483 0 0,140 0-639 0 0,-195 11 479 0 0,190-12-490 0 0,-1 0 0 0 0,1 1 0 0 0,0 2 0 0 0,-25 6 0 0 0,32-5-2378 0 0,38-5-17199 0 0,-15-1 15405 0 0,-5 1 916 0 0,2 0 764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1495 1 260 0 0,'10'-1'24429'0'0,"0"4"-19863"0"0,2 0-3314 0 0,35 14-3369 0 0,-44-16 3466 0 0,192 76-98 0 0,-180-71-1178 0 0,-9-5-39 0 0,-1 1 0 0 0,1 0 0 0 0,-1 0-1 0 0,0 0 1 0 0,1 1 0 0 0,4 3 0 0 0,-9-5-20 0 0,0 1 0 0 0,-1-1 0 0 0,1 1 1 0 0,0-1-1 0 0,-1 0 0 0 0,1 1 0 0 0,-1-1 1 0 0,0 1-1 0 0,1-1 0 0 0,-1 1 0 0 0,0-1 1 0 0,0 1-1 0 0,0-1 0 0 0,0 1 0 0 0,0-1 1 0 0,-1 1-1 0 0,1-1 0 0 0,0 1 0 0 0,-1-1 1 0 0,1 1-1 0 0,-1-1 0 0 0,1 1 1 0 0,-1-1-1 0 0,1 0 0 0 0,-1 1 0 0 0,0-1 1 0 0,0 0-1 0 0,-1 2 0 0 0,-6 8 57 0 0,-1 0 0 0 0,-13 13-1 0 0,3-3 101 0 0,1 0-23 0 0,-6 7 337 0 0,22-24-480 0 0,0 0 1 0 0,0 1-1 0 0,0-1 1 0 0,0 0-1 0 0,1 1 1 0 0,-2 6-1 0 0,2-9-5 0 0,0-2 0 0 0,0 9 0 0 0,2-5 0 0 0,0-1 0 0 0,1 1 0 0 0,-1 0 0 0 0,1-1 0 0 0,0 0 0 0 0,0 1 0 0 0,0-1 0 0 0,0 0 0 0 0,4 4 0 0 0,9 15 0 0 0,21 48 0 0 0,-33-62 0 0 0,0 1 0 0 0,-1-1 0 0 0,-1 0 0 0 0,0 1 0 0 0,0 0 0 0 0,0-1 0 0 0,-1 1 0 0 0,-1 15 0 0 0,0 9 0 0 0,0-19 0 0 0,-1 0 0 0 0,0-1 0 0 0,-7 25 0 0 0,6-25 0 0 0,0 0 0 0 0,0 0 0 0 0,0 24 0 0 0,2-33 0 0 0,1-1 0 0 0,-1 1 0 0 0,0-1 0 0 0,0 1 0 0 0,0-1 0 0 0,0 1 0 0 0,-2 3 0 0 0,2-4 0 0 0,-1 0 0 0 0,1 0 0 0 0,0 0 0 0 0,0 0 0 0 0,1 1 0 0 0,-2 5 0 0 0,1-1 0 0 0,-2 0 0 0 0,1 0 0 0 0,-1-1 0 0 0,-3 8 0 0 0,5-14 0 0 0,0 0 0 0 0,1 0 0 0 0,-1-1 0 0 0,1 1 0 0 0,-1 0 0 0 0,1 0 0 0 0,-1 0 0 0 0,1-1 0 0 0,0 1 0 0 0,-1 0 0 0 0,1 0 0 0 0,0 0 0 0 0,0 0 0 0 0,0 0 0 0 0,0 0 0 0 0,-1 0 0 0 0,2 1 0 0 0,-1-1 0 0 0,0 0 0 0 0,0-1 0 0 0,0 1 0 0 0,0 0 0 0 0,0-1 0 0 0,-1 1 0 0 0,1 0 0 0 0,0-1 0 0 0,0 1 0 0 0,0 0 0 0 0,-1-1 0 0 0,1 1 0 0 0,0 0 0 0 0,0-1 0 0 0,-1 1 0 0 0,1-1 0 0 0,-1 2 0 0 0,0-1 0 0 0,-1-1 0 0 0,-4-3 0 0 0,2-1 0 0 0,-1 0 0 0 0,0 0 0 0 0,1 0 0 0 0,0-1 0 0 0,0 1 0 0 0,-6-10 0 0 0,6 9 0 0 0,1 0 0 0 0,-1 0 0 0 0,0 1 0 0 0,0-1 0 0 0,0 1 0 0 0,0 0 0 0 0,-9-6 0 0 0,-20-11 0 0 0,24 15 0 0 0,1 0 0 0 0,-1 0 0 0 0,-1 1 0 0 0,-12-5 0 0 0,-15-6 0 0 0,30 12 0 0 0,0 1 0 0 0,-1 0 0 0 0,0 0 0 0 0,1 0 0 0 0,-1 1 0 0 0,0 0 0 0 0,-13-1 0 0 0,-47-1 0 0 0,53 2 0 0 0,0 1 0 0 0,0 0 0 0 0,1 1 0 0 0,-26 4 0 0 0,13 0 0 0 0,0-2 0 0 0,-1-1 0 0 0,1 0 0 0 0,-1-3 0 0 0,1 0 0 0 0,0-1 0 0 0,-36-10 0 0 0,61 13 0 0 0,-25-6 0 0 0,1 0 0 0 0,0-1 0 0 0,0-2 0 0 0,-45-22 0 0 0,-63-37 0 0 0,99 51 0 0 0,-1 2 0 0 0,-42-13 0 0 0,62 23 0 0 0,-222-71 0 0 0,184 56 0 0 0,41 14 0 0 0,-1 1 0 0 0,0 0 0 0 0,-14-3 0 0 0,-125-32 0 0 0,149 39 2 0 0,3 1-3 0 0,-1 0 0 0 0,1 0-1 0 0,0 0 1 0 0,-1 0 0 0 0,1-1 0 0 0,0 1 0 0 0,-1 0-1 0 0,1-1 1 0 0,0 1 0 0 0,-1-1 0 0 0,1 0 0 0 0,0 1 0 0 0,-1-2-1 0 0,1 2-162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20 224 0 0,'-3'-1'1214'0'0,"-3"-2"442"0"0,0-3 112 0 0,4 1-327 0 0,1 1-68 0 0,27 9 1089 0 0,-24-5-2030 0 0,12 4 445 0 0,-1 0-1 0 0,0 1 1 0 0,13 6 0 0 0,-17-6-342 0 0,1 0 0 0 0,-2 0 0 0 0,1 1 0 0 0,0 1-1 0 0,-1-1 1 0 0,-1 1 0 0 0,13 14 0 0 0,-14-14 281 0 0,-1 1 1 0 0,0 0-1 0 0,0 0 1 0 0,0 0-1 0 0,-1 0 0 0 0,3 10 1 0 0,-2-5-400 0 0,-1-1-1 0 0,0 1 1 0 0,-1 0 0 0 0,-1 1-1 0 0,2 20 1 0 0,-4-66-24821 0 0,-2 21 22505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2817 0 688 0 0,'1'1'4739'0'0,"-1"3"-3232"0"0,2 4-557 0 0,-1-4-665 0 0,-4 45 2783 0 0,-8 27 287 0 0,0-26-2354 0 0,3-18-1046 0 0,-8 17 248 0 0,-4 17 949 0 0,-12 59 3642 0 0,25-103-3909 0 0,-1 0 0 0 0,-21 39 0 0 0,17-38-528 0 0,1 1 1 0 0,-7 25 0 0 0,7-17-156 0 0,-2 0-1 0 0,-1-1 1 0 0,-2-1 0 0 0,-31 48 0 0 0,-17 6 284 0 0,15-34-148 0 0,-39 38 333 0 0,44-46-332 0 0,-2-2 0 0 0,-76 50 0 0 0,-93 78 598 0 0,161-123-784 0 0,-80 71 74 0 0,52-50-115 0 0,71-58-93 0 0,-26 19-3 0 0,-81 67 91 0 0,109-85-96 0 0,6-5-9 0 0,0 0 0 0 0,-1-1 0 0 0,1 1 0 0 0,-1-1 0 0 0,0 0 1 0 0,-5 3-1 0 0,9-6-6 0 0,14-25-57 0 0,-6 14 77 0 0,23-44 39 0 0,16-31-61 0 0,-46 82 1 0 0,0 1 0 0 0,0 0 1 0 0,-1 0-1 0 0,1 0 0 0 0,-1 0 1 0 0,1 0-1 0 0,-1-1 1 0 0,0 1-1 0 0,-1-3 0 0 0,1-9-52 0 0,0 15 51 0 0,-1 0-124 0 0,-1 2 126 0 0,1-2 0 0 0,-3 1-30 0 0,0 1 20 0 0,0 0 1 0 0,1 0-1 0 0,-1 0 0 0 0,-6 6 0 0 0,-3 0 13 0 0,-6 2 8 0 0,1-2 1 0 0,-1 0 0 0 0,0-1-1 0 0,-27 6 1 0 0,-82 10 26 0 0,22-6 2 0 0,-249 42 199 0 0,218-50-200 0 0,40-3 2 0 0,-41-6 10 0 0,61-2-29 0 0,-164-3 56 0 0,190 2 454 0 0,30 2-1606 0 0,5 1-3633 0 0,45-24-18917 0 0,-22 17 21872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2565 14 168 0 0,'-1'-13'9063'0'0,"-2"32"-499"0"0,0-3-8234 0 0,-3 9 2834 0 0,-13 32 0 0 0,3-7-1972 0 0,3-15-671 0 0,-18 40 1 0 0,-1-2 3 0 0,9-8-162 0 0,12-32-200 0 0,-1-1 0 0 0,-1 0 0 0 0,-1-1 0 0 0,-26 39 0 0 0,34-61-120 0 0,-91 122 445 0 0,24-50-259 0 0,51-62-141 0 0,-1 0 1 0 0,0-1 0 0 0,-2-1-1 0 0,0-1 1 0 0,-43 19 0 0 0,-20 12 188 0 0,-9 5-106 0 0,33-25 59 0 0,-100 28 0 0 0,-132 4 18 0 0,289-58-245 0 0,-233 22 112 0 0,168-18-50 0 0,-109-3 186 0 0,111-2-180 0 0,-226-19 151 0 0,189 10-136 0 0,-135-23 144 0 0,201 26-175 0 0,40 6-68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1625 1 824 0 0,'-3'0'5527'0'0,"-1"13"1085"0"0,-10 9-4592 0 0,2-4-1349 0 0,-4 9 901 0 0,0-1 1 0 0,-2-1-1 0 0,-1 0 0 0 0,-1-2 0 0 0,-33 32 1 0 0,-55 55-11 0 0,23-42-860 0 0,50-44-267 0 0,-70 34 1 0 0,40-27 33 0 0,-82 26 0 0 0,-110 13-128 0 0,88-47-17 0 0,163-23-308 0 0,-48 2 124 0 0,1-2 0 0 0,-92-13 0 0 0,130 11-126 0 0,-60-10 133 0 0,48 7-3 0 0,-1 0 1 0 0,-34 0 0 0 0,48 5 995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 0 0,'1'9'11138'0'0,"4"3"-8308"0"0,-4-9-1902 0 0,3 5 140 0 0,0 1 0 0 0,-1 0 0 0 0,0 0 0 0 0,-1 0 0 0 0,0 0 0 0 0,0 0 0 0 0,-1 0 0 0 0,1 11 0 0 0,11 86 880 0 0,-12-94-1839 0 0,0 0-1 0 0,1 0 0 0 0,1 0 0 0 0,5 14 0 0 0,-1-1 125 0 0,2 7 52 0 0,1-1 0 0 0,27 56 0 0 0,-10-33 5 0 0,3-1 0 0 0,49 68 0 0 0,1-5-65 0 0,-7-9-71 0 0,20 28 205 0 0,-79-115-331 0 0,9 15 36 0 0,52 73 121 0 0,-57-83-141 0 0,-1 1 1 0 0,14 29-1 0 0,30 55 34 0 0,-2-11-44 0 0,16 42-34 0 0,-43-92 9 0 0,-16-24-33 0 0,24 46-1 0 0,-14-25-73 0 0,-3-19-3033 0 0,-16-24-1265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1394 4 0 0,'-5'-3'14001'0'0,"-1"-4"-13184"0"0,-34-78 4802 0 0,6 14-2129 0 0,-28-56-1915 0 0,30 70-1292 0 0,-60-120 316 0 0,4 5-237 0 0,-51-84 302 0 0,109 196-587 0 0,-35-65 95 0 0,-8-19 210 0 0,32 57-209 0 0,38 81 811 0 0,-5-10-5392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27 744 0 0,'30'-15'4653'0'0,"-14"8"-386"0"0,-7 3 981 0 0,-15 6-2799 0 0,-7 0 230 0 0,-1 0-387 0 0,-29 6-213 0 0,-68 13-23 0 0,2 5-3635 0 0,142-5-20829 0 0,-20-17 20552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1 868 0 0,'28'14'7429'0'0,"-16"-5"-5"0"0,-17-9-5624 0 0,2 1-1663 0 0,-130 20 8143 0 0,0 4-10353 0 0,96-18 24 0 0,22-6-1734 0 0,12 0 1788 0 0,0-1 0 0 0,0 0 0 0 0,-1 1 0 0 0,1 0 1 0 0,0-1-1 0 0,0 1 0 0 0,-5 2 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5854 435 488 0 0,'7'-5'8468'0'0,"5"8"-4722"0"0,1 0-1761 0 0,-9-3-1429 0 0,-2 1-496 0 0,0-1 1 0 0,0 0-1 0 0,0 0 1 0 0,1 1 0 0 0,-1 0-1 0 0,0-1 1 0 0,0 1-1 0 0,0 0 1 0 0,3 2-1 0 0,29 23 361 0 0,-18-12 180 0 0,-6-7 151 0 0,17 15 2903 0 0,-14-10-2667 0 0,-7-7-798 0 0,-1 2 0 0 0,1-1 0 0 0,-1 0-1 0 0,-1 1 1 0 0,1 0 0 0 0,3 9 0 0 0,12 16 306 0 0,-11-18-260 0 0,16 30 1 0 0,-22-37-177 0 0,0-1 1 0 0,-1 1-1 0 0,1-1 1 0 0,-1 1-1 0 0,-1 0 1 0 0,1 0-1 0 0,0 10 1 0 0,-1 8 116 0 0,0-18-126 0 0,-1-1 0 0 0,0 1 0 0 0,0-1 0 0 0,0 0 0 0 0,-1 1 0 0 0,0-1 0 0 0,-2 10 0 0 0,-1-5 88 0 0,-1 0 0 0 0,0 0 0 0 0,-1 0 1 0 0,0 0-1 0 0,-8 10 0 0 0,-38 57 1141 0 0,46-73-1200 0 0,1 1 0 0 0,-1-1 0 0 0,1 0 0 0 0,-2 0 0 0 0,1 0 0 0 0,0-1 0 0 0,-1 0 0 0 0,-8 4 0 0 0,6-3 16 0 0,-6 1 29 0 0,1 0-1 0 0,-1-1 1 0 0,-1 0 0 0 0,1-1 0 0 0,-1-1 0 0 0,0 0 0 0 0,-26 1 0 0 0,-7 1-60 0 0,27-3 32 0 0,0-1 0 0 0,0-1 0 0 0,0-1 0 0 0,-23-5 0 0 0,-41-13 288 0 0,35 6-247 0 0,28 6 39 0 0,-45-18 1 0 0,13 3-66 0 0,-68-30 112 0 0,102 42-186 0 0,-51-23 27 0 0,-38-18 137 0 0,38 13-14 0 0,3-2-99 0 0,-33-18 73 0 0,33 24-1 0 0,45 22-56 0 0,-33-23 0 0 0,33 20 2 0 0,-28-14 0 0 0,-52-25 5 0 0,83 44-112 0 0,-30-19 0 0 0,16 7 0 0 0,-62-37 0 0 0,1 0 0 0 0,26 23 0 0 0,36 19 0 0 0,2 0 0 0 0,-34-25 0 0 0,33 20 0 0 0,23 17 0 0 0,2 0 0 0 0,-1-1 0 0 0,1 0 0 0 0,-14-14 0 0 0,15 14 0 0 0,0 0 0 0 0,0 1 0 0 0,0-1 0 0 0,0 1 0 0 0,-14-6 0 0 0,-21-16 0 0 0,24 12 0 0 0,-1 0 0 0 0,-41-23 0 0 0,16 13 0 0 0,42 25 0 0 0,-2 0 0 0 0,1 0 0 0 0,0 0 0 0 0,-17 0 0 0 0,1 2 0 0 0,-1 0 0 0 0,1 2 0 0 0,0 0 0 0 0,-26 9 0 0 0,18-5 0 0 0,-107 26 0 0 0,-59 30 0 0 0,67-11 0 0 0,-83 43 0 0 0,20-10 0 0 0,21-17 0 0 0,61-32 0 0 0,-40 16 0 0 0,127-46 0 0 0,-18 8 0 0 0,37-13 0 0 0,1 0 0 0 0,-1 3 0 0 0,0 1 0 0 0,-1 0 0 0 0,0-1 0 0 0,0 0 0 0 0,0 1 0 0 0,-1-1 0 0 0,0 0 0 0 0,-3 5 0 0 0,3-5 0 0 0,-5 6 0 0 0,1-1 0 0 0,-2 0 0 0 0,1 0 0 0 0,-1-1 0 0 0,-1 0 0 0 0,0-1 0 0 0,0 0 0 0 0,-22 13 0 0 0,7-7 0 0 0,-1-1 0 0 0,-55 20 0 0 0,41-22 0 0 0,-1-1 0 0 0,0-3 0 0 0,-1-1 0 0 0,0-2 0 0 0,-71-2 0 0 0,-60 7 0 0 0,-45-9 0 0 0,137 0 0 0 0,77-1 0 0 0,-18 8 0 0 0,18-5 0 0 0,-1 0 0 0 0,1 0 0 0 0,0 1 0 0 0,1-1 0 0 0,-1 1 0 0 0,0 0 0 0 0,1 0 0 0 0,-4 3 0 0 0,-1 1 0 0 0,-10 6 0 0 0,0-2 0 0 0,-1 0 0 0 0,0-1 0 0 0,-29 10 0 0 0,43-18 0 0 0,-30 11 0 0 0,-61 14 0 0 0,35-11 0 0 0,36-9 0 0 0,-1-1 0 0 0,0-1 0 0 0,0-2 0 0 0,0 0 0 0 0,0-1 0 0 0,-46-4 0 0 0,32 0 0 0 0,31 2 0 0 0,0 0 0 0 0,0-1 0 0 0,0 0 0 0 0,-1 0 0 0 0,-16-6 0 0 0,-64-16 0 0 0,64 11 0 0 0,-23-7 0 0 0,16 11 0 0 0,19 6 0 0 0,9 2 0 0 0,1 0 0 0 0,0 0 0 0 0,-1-1 0 0 0,1 0 0 0 0,0 0 0 0 0,-5-1 0 0 0,6 0 0 0 0,-1-1 0 0 0,1 0 0 0 0,-1 0 0 0 0,1-1 0 0 0,-1 0 0 0 0,1 1 0 0 0,0-1 0 0 0,1 0 0 0 0,-1 0 0 0 0,1 0 0 0 0,0-1 0 0 0,-2-4 0 0 0,-5-7 0 0 0,7 11 0 0 0,-1-1 0 0 0,1 0 0 0 0,0 0 0 0 0,0 0 0 0 0,0 0 0 0 0,1 0 0 0 0,0 0 0 0 0,-1-8 0 0 0,2-54 0 0 0,1 34 0 0 0,-4 10 0 0 0,2 21 0 0 0,0 0 0 0 0,0 0 0 0 0,1 0 0 0 0,-1 0 0 0 0,1 0 0 0 0,0 0 0 0 0,0 0 0 0 0,0 0 0 0 0,0 0 0 0 0,0 0 0 0 0,1 0 0 0 0,0 0 0 0 0,0-3 0 0 0,5-6 0 0 0,-5 10 0 0 0,-1 1 0 0 0,1-1 0 0 0,0 1 0 0 0,0-1 0 0 0,0 1 0 0 0,0-1 0 0 0,0 1 0 0 0,0-1 0 0 0,0 1 0 0 0,0 0 0 0 0,0 0 0 0 0,1-1 0 0 0,-1 1 0 0 0,2-1 0 0 0,2 0 0 0 0,0 0 0 0 0,0 0 0 0 0,0 0 0 0 0,0 0 0 0 0,0 1 0 0 0,0 0 0 0 0,10-1 0 0 0,-6 3 0 0 0,0 0 0 0 0,0 0 0 0 0,16 5 0 0 0,-16-3 0 0 0,0-1 0 0 0,0 0 0 0 0,16 0 0 0 0,-18-1 0 0 0,0 0 0 0 0,1 0 0 0 0,-1 1 0 0 0,0 0 0 0 0,14 6 0 0 0,20 5 0 0 0,-4-8 0 0 0,-1-2 0 0 0,40-2 0 0 0,-51 0 0 0 0,-18 0 0 0 0,0-1 0 0 0,0 1 0 0 0,0-1 0 0 0,0-1 0 0 0,0 1 0 0 0,0-1 0 0 0,0-1 0 0 0,0 1 0 0 0,0-1 0 0 0,12-5 0 0 0,-7 0 0 0 0,0-1 0 0 0,16-13 0 0 0,14-7 0 0 0,-28 20 0 0 0,0 1 0 0 0,1 1 0 0 0,17-6 0 0 0,-26 12 0 0 0,1-2 0 0 0,-7 1-15 0 0,0 0-94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547 735 260 0 0,'-1'1'11040'0'0,"-2"-1"-10228"0"0,0-1 883 0 0,-17-3 7286 0 0,-15-14-5350 0 0,11 6-3303 0 0,-124-51 1206 0 0,118 53-1343 0 0,14 5-40 0 0,0-1 0 0 0,-20-11 0 0 0,26 11-131 0 0,8 6 4 0 0,0-1 0 0 0,0 0 1 0 0,1 0-1 0 0,-1 0 0 0 0,1 0 0 0 0,-1 0 1 0 0,1-1-1 0 0,-1 1 0 0 0,1 0 0 0 0,0-1 0 0 0,0 1 1 0 0,-1-1-1 0 0,1 1 0 0 0,0-1 0 0 0,0-1 1 0 0,-22-49 21 0 0,6 19-50 0 0,13 23-2 0 0,-1 0 0 0 0,0 1 1 0 0,-1 0-1 0 0,-8-11 1 0 0,8 13 11 0 0,1-1 1 0 0,1 1-1 0 0,-8-14 1 0 0,-7-14 11 0 0,9 22-23 0 0,1 0 0 0 0,1-1 0 0 0,-11-26 0 0 0,13 26-1 0 0,4 10 3 0 0,0 0 1 0 0,1 0-1 0 0,0 0 1 0 0,-1 0 0 0 0,2 0-1 0 0,-1 0 1 0 0,0-1-1 0 0,1-6 1 0 0,2 5-1 0 0,1 1 1 0 0,0 0-1 0 0,0 0 1 0 0,0 1 0 0 0,1-1-1 0 0,-1 0 1 0 0,1 1-1 0 0,0 0 1 0 0,7-5 0 0 0,21-20-4 0 0,30-35 0 0 0,-60 62 5 0 0,0-1 0 0 0,1 1 0 0 0,0 1-1 0 0,-1-1 1 0 0,1 0 0 0 0,5-2 0 0 0,0-1-3 0 0,55-29-29 0 0,-60 32 25 0 0,1 0 0 0 0,0 0-1 0 0,0 0 1 0 0,0 1 0 0 0,1 0 0 0 0,5-2 0 0 0,-8 3 4 0 0,-1 0 1 0 0,1 0-1 0 0,0 0 0 0 0,-1 0 1 0 0,1 0-1 0 0,0 0 1 0 0,0 0-1 0 0,-1 1 1 0 0,1-1-1 0 0,0 0 1 0 0,-1 1-1 0 0,1 0 1 0 0,0-1-1 0 0,-1 1 0 0 0,1 0 1 0 0,-1 0-1 0 0,1 0 1 0 0,-1 0-1 0 0,0 0 1 0 0,1 0-1 0 0,1 2 1 0 0,-1 1 0 0 0,1 0 1 0 0,-1 0 0 0 0,0 0 0 0 0,0 0-1 0 0,0 0 1 0 0,-1 0 0 0 0,0 1 0 0 0,0-1-1 0 0,0 1 1 0 0,1 4 0 0 0,5 21 23 0 0,3 14-6 0 0,19 54-17 0 0,-27-89 4 0 0,0-1 4 0 0,0-1 1 0 0,1 0-1 0 0,0 0 1 0 0,0 0-1 0 0,0 0 0 0 0,5 7 1 0 0,-7-13-9 0 0,4 7 22 0 0,1 0 0 0 0,0 0 0 0 0,0-1 1 0 0,0 0-1 0 0,1 0 0 0 0,0-1 0 0 0,0 1 0 0 0,15 8 0 0 0,24 8 54 0 0,2-3 1 0 0,86 26-1 0 0,-93-33-60 0 0,-17-5-12 0 0,1 1 0 0 0,40 21 0 0 0,-61-28-3763 0 0,-4-2 3604 0 0,0 0 1 0 0,0 0-1 0 0,1 0 0 0 0,-1 0 1 0 0,0 0-1 0 0,0 0 0 0 0,2-14-9717 0 0,-11-17-2117 0 0,8 27 11259 0 0,-2-7-1022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679 479 672 0 0,'10'4'2502'0'0,"4"-1"-931"0"0,-7-2 702 0 0,-2 0 1269 0 0,-17-5-709 0 0,-6-2-151 0 0,-23-13-192 0 0,14 4-386 0 0,-8-7-109 0 0,-16-14-284 0 0,-18-26-862 0 0,26 17-569 0 0,27 24-46 0 0,-1-14 168 0 0,13 26-388 0 0,-8-33 187 0 0,9 12 33 0 0,9 8-190 0 0,-5 21-42 0 0,0 0 0 0 0,-1-1 0 0 0,1 1 0 0 0,0-1 0 0 0,-1 1 0 0 0,1-1 0 0 0,-1 1 0 0 0,0-1 0 0 0,1 1 0 0 0,-1-1 0 0 0,0 1 0 0 0,0-1 0 0 0,0 1 0 0 0,0-1 0 0 0,0 1 1 0 0,0-1-1 0 0,-1 0 0 0 0,1 1 0 0 0,-1-2 0 0 0,-2-2-7 0 0,1 0 1 0 0,-1 1-1 0 0,-1-1 1 0 0,1 1 0 0 0,-1 0-1 0 0,1 0 1 0 0,-1 0-1 0 0,-1 0 1 0 0,1 1-1 0 0,0 0 1 0 0,-1 0-1 0 0,1 0 1 0 0,-8-3 0 0 0,-6-2-17 0 0,0 0 1 0 0,-30-7-1 0 0,44 15 15 0 0,-1-1-1 0 0,0 1 1 0 0,0 0-1 0 0,1 1 1 0 0,-1-1-1 0 0,0 1 1 0 0,1 0-1 0 0,-1 0 0 0 0,1 0 1 0 0,-1 1-1 0 0,-6 3 1 0 0,-11 2-14 0 0,12-2 17 0 0,0-1 1 0 0,0 2-1 0 0,1-1 0 0 0,-1 1 1 0 0,2 1-1 0 0,-1-1 1 0 0,1 1-1 0 0,0 1 0 0 0,0 0 1 0 0,-7 9-1 0 0,-10 21 78 0 0,23-35-65 0 0,1-1 0 0 0,0 1 0 0 0,0-1 0 0 0,0 1 0 0 0,0-1 0 0 0,0 1 0 0 0,0 0 0 0 0,1-1 0 0 0,-1 4 0 0 0,-5 17 32 0 0,4-9-535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695 14 112 0 0,'-3'-1'4261'0'0,"-4"-1"-3273"0"0,0 0-171 0 0,5 0-592 0 0,0 1 1 0 0,0 0-1 0 0,-1 0 0 0 0,1 1 0 0 0,0-1 1 0 0,-1 0-1 0 0,1 1 0 0 0,0-1 1 0 0,-1 1-1 0 0,1 0 0 0 0,-1 0 1 0 0,-2 0-1 0 0,1 1-50 0 0,1-1 1 0 0,0 1-1 0 0,-1 0 1 0 0,1 0-1 0 0,0 1 0 0 0,0-1 1 0 0,0 1-1 0 0,0 0 1 0 0,0-1-1 0 0,0 1 0 0 0,0 0 1 0 0,-4 5-1 0 0,0 0 102 0 0,1 0 0 0 0,-1 0 0 0 0,-8 16 1 0 0,-3 7 567 0 0,16-27-761 0 0,0 1 1 0 0,0 0-1 0 0,0 0 0 0 0,1 0 0 0 0,-1 0 0 0 0,1 0 0 0 0,0 1 0 0 0,1-1 1 0 0,-1 0-1 0 0,1 0 0 0 0,-1 1 0 0 0,1-1 0 0 0,0 0 0 0 0,1 0 1 0 0,-1 1-1 0 0,1-1 0 0 0,2 7 0 0 0,0 2 252 0 0,-10-15 204 0 0,-11-4-337 0 0,-1 8-134 0 0,0 0 0 0 0,1 2 0 0 0,-31 9 0 0 0,31-7-7 0 0,6-2-49 0 0,-1 0 0 0 0,1 1-1 0 0,0 0 1 0 0,1 1 0 0 0,-17 11-1 0 0,12-5 8 0 0,1 1-1 0 0,0 0 0 0 0,1 1 1 0 0,0 0-1 0 0,-15 22 1 0 0,20-24-3 0 0,1 0 0 0 0,0 1 1 0 0,1 0-1 0 0,-11 26 0 0 0,15-29 44 0 0,0-1-1 0 0,0 1 1 0 0,1 0-1 0 0,-3 19 1 0 0,4 19 250 0 0,3-35-141 0 0,-1 4-43 0 0,-1-17-56 0 0,0 0 0 0 0,0 0 0 0 0,0 1 0 0 0,0-1 0 0 0,0 0 0 0 0,-1 1 0 0 0,1-1 0 0 0,0 0 0 0 0,0 0 0 0 0,0 1 0 0 0,-1-1 0 0 0,1 0 0 0 0,0 0 0 0 0,0 0 0 0 0,0 1 0 0 0,-1-1 0 0 0,1 0 0 0 0,0 0 0 0 0,0 0 1 0 0,-1 0-1 0 0,1 1 0 0 0,0-1 0 0 0,-1 0 0 0 0,1 0 0 0 0,0 0 0 0 0,-1 0 0 0 0,1 0 0 0 0,0 0 0 0 0,0 0 0 0 0,-1 0 0 0 0,1 0 0 0 0,0 0 0 0 0,-1 0 0 0 0,1 0 0 0 0,0 0 0 0 0,-1 0 0 0 0,1 0 0 0 0,0 0 0 0 0,0 0 0 0 0,-1-1 0 0 0,1 1 0 0 0,-1 0 0 0 0,-5-1-26 0 0,-1 0 1 0 0,0 0-1 0 0,1 1 0 0 0,-9 0 0 0 0,7 0-30 0 0,4 1-39 0 0,1 0 0 0 0,-1 0 1 0 0,1 1-1 0 0,-1-1 0 0 0,1 1 1 0 0,0 0-1 0 0,0 0 0 0 0,-1 0 0 0 0,2 0 1 0 0,-1 0-1 0 0,0 1 0 0 0,-3 3 1 0 0,-15 10 32 0 0,21-16-18 0 0,-1 0 1 0 0,1 1 0 0 0,-1-1-1 0 0,1 0 1 0 0,-1 0 0 0 0,1 0-1 0 0,-1 0 1 0 0,1 1 0 0 0,0-1-1 0 0,-1 0 1 0 0,1 1 0 0 0,-1-1-1 0 0,1 0 1 0 0,-1 1 0 0 0,1-1-1 0 0,0 0 1 0 0,-1 1 0 0 0,1-1-1 0 0,0 1 1 0 0,0-1 0 0 0,-1 1-1 0 0,1-1 1 0 0,0 1 0 0 0,0-1-1 0 0,0 0 1 0 0,-1 1 0 0 0,1-1-1 0 0,0 1 1 0 0,0 0 0 0 0,0-1-1 0 0,0 1 1 0 0,0-1 0 0 0,0 1-1 0 0,0-1 1 0 0,0 1 0 0 0,0-1-1 0 0,0 1 1 0 0,1 0 0 0 0,16 13-414 0 0,-7-8 491 0 0,19 10-88 0 0,-23-14 22 0 0,0 1 1 0 0,0 1-1 0 0,-1-1 0 0 0,1 1 0 0 0,-1 0 0 0 0,7 6 0 0 0,-7-5 329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602 473 16 0 0,'-3'1'9244'0'0,"-8"-3"-4943"0"0,1 0-3028 0 0,-9-8-703 0 0,-8-12-121 0 0,-7-3 274 0 0,8 7-4 0 0,-11-12 761 0 0,18 13-538 0 0,2 4-671 0 0,-11-5 168 0 0,26 17-298 0 0,0 0-1 0 0,1 0 0 0 0,0 0 1 0 0,-1-1-1 0 0,1 1 0 0 0,0-1 1 0 0,0 1-1 0 0,-1-1 0 0 0,1 1 1 0 0,0-1-1 0 0,1 1 0 0 0,-1-1 1 0 0,0 0-1 0 0,0 0 0 0 0,1 1 1 0 0,-1-1-1 0 0,1 0 0 0 0,-1 0 1 0 0,1 0-1 0 0,0 0 0 0 0,0-2 1 0 0,0-7 20 0 0,0 0 0 0 0,3-19 1 0 0,1-4-51 0 0,5-19 21 0 0,-9 48-136 0 0,-1 0-1 0 0,0 0 1 0 0,-1 0-1 0 0,1 0 1 0 0,-1 0 0 0 0,0 0-1 0 0,0 0 1 0 0,0 0-1 0 0,-1 1 1 0 0,-4-7-1 0 0,-18-23-34 0 0,8 15 27 0 0,13 16 2 0 0,0 0 1 0 0,0 0 0 0 0,-1 0 0 0 0,1 1 0 0 0,-1 0 0 0 0,1-1 0 0 0,-1 2 0 0 0,0-1 0 0 0,0 1 0 0 0,0-1 0 0 0,0 1 0 0 0,0 1-1 0 0,0-1 1 0 0,0 1 0 0 0,0 0 0 0 0,0 0 0 0 0,0 0 0 0 0,0 1 0 0 0,0 0 0 0 0,0 0 0 0 0,0 0 0 0 0,0 0 0 0 0,-9 4 0 0 0,-40 40 31 0 0,23-23 163 0 0,-10 19 266 0 0,26-23-252 0 0,12-13-135 0 0,-1-1 0 0 0,1 1 0 0 0,-1-1 0 0 0,0 0 0 0 0,-1 0-1 0 0,-6 5 1 0 0,8-8-1827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69 272 0 0,'4'-6'4735'0'0,"8"-6"-2134"0"0,-5 4-591 0 0,4-3 834 0 0,11-8-685 0 0,-20 18-2128 0 0,0-1 0 0 0,0 1 0 0 0,0 0 1 0 0,0 0-1 0 0,0 0 0 0 0,1 0 1 0 0,-1 0-1 0 0,0 0 0 0 0,1 0 1 0 0,-1 1-1 0 0,0-1 0 0 0,1 1 1 0 0,-1 0-1 0 0,0 0 0 0 0,1 0 0 0 0,-1 0 1 0 0,5 1-1 0 0,-6-1-30 0 0,0 0-1 0 0,-1 1 1 0 0,1-1 0 0 0,0 1-1 0 0,-1-1 1 0 0,1 1 0 0 0,0-1-1 0 0,-1 1 1 0 0,1 0-1 0 0,-1-1 1 0 0,1 1 0 0 0,-1 0-1 0 0,1-1 1 0 0,-1 1 0 0 0,0 0-1 0 0,1 0 1 0 0,-1 0 0 0 0,0-1-1 0 0,0 1 1 0 0,1 0-1 0 0,-1 0 1 0 0,0 0 0 0 0,0-1-1 0 0,0 1 1 0 0,0 0 0 0 0,0 0-1 0 0,0 0 1 0 0,0 0 0 0 0,0-1-1 0 0,0 1 1 0 0,-1 0 0 0 0,1 1-1 0 0,-10 34 70 0 0,6-25 8 0 0,3-6-35 0 0,-1 0-1 0 0,0-1 0 0 0,-1 1 0 0 0,1-1 1 0 0,-1 1-1 0 0,0-1 0 0 0,0 0 0 0 0,-7 7 0 0 0,-16 14 1304 0 0,10-12 1003 0 0,12-9-2155 0 0,-9 6 1741 0 0,5-7-8577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90 120 0 0,'-1'-2'4976'0'0,"-4"-5"-1987"0"0,21-13 1448 0 0,-12 14-4106 0 0,0 1 1 0 0,1 0-1 0 0,-1 0 1 0 0,1 0-1 0 0,0 0 0 0 0,0 1 1 0 0,11-8-1 0 0,1 6-19 0 0,-16 5-306 0 0,5 0 9 0 0,0-1 0 0 0,0 1 0 0 0,0 0 1 0 0,0 0-1 0 0,11 0 0 0 0,-16 2-15 0 0,-1-1-1 0 0,0 0 1 0 0,1 1 0 0 0,-1-1-1 0 0,0 0 1 0 0,1 1 0 0 0,-1-1-1 0 0,0 0 1 0 0,0 1 0 0 0,0-1-1 0 0,1 1 1 0 0,-1-1-1 0 0,0 1 1 0 0,0-1 0 0 0,0 0-1 0 0,0 1 1 0 0,0-1 0 0 0,0 1-1 0 0,0-1 1 0 0,0 1 0 0 0,0-1-1 0 0,0 1 1 0 0,0-1 0 0 0,0 1-1 0 0,0-1 1 0 0,0 1-1 0 0,0-1 1 0 0,0 0 0 0 0,-1 1-1 0 0,1-1 1 0 0,0 1 0 0 0,0-1-1 0 0,0 0 1 0 0,-1 1 0 0 0,-7 17 29 0 0,-3 0 244 0 0,0-1 0 0 0,-2 0-1 0 0,0-1 1 0 0,-1 0-1 0 0,-21 17 1 0 0,-4-3 4065 0 0,36-26-1787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80 84 0 0,'-4'5'6464'0'0,"11"-12"-1806"0"0,6-9-2487 0 0,-5 4-1218 0 0,17-21 281 0 0,-24 31-1220 0 0,1 1 0 0 0,0-1 0 0 0,-1 1 0 0 0,1 0 0 0 0,0 0 0 0 0,0 0 0 0 0,0-1 0 0 0,-1 1 0 0 0,1 1 0 0 0,0-1 0 0 0,0 0 0 0 0,1 1 1 0 0,-1-1-1 0 0,0 1 0 0 0,0-1 0 0 0,3 1 0 0 0,-5 0-14 0 0,1 0 0 0 0,0 0 0 0 0,0 0-1 0 0,0 0 1 0 0,0 0 0 0 0,0 0 0 0 0,0 0 0 0 0,-1 0 0 0 0,1 0 0 0 0,0 1 0 0 0,0-1 0 0 0,0 0 0 0 0,-1 1 0 0 0,1-1 0 0 0,0 1 0 0 0,0-1-1 0 0,-1 1 1 0 0,1-1 0 0 0,0 1 0 0 0,-1-1 0 0 0,1 1 0 0 0,0 0 0 0 0,-1-1 0 0 0,1 1 0 0 0,0 1 0 0 0,-1-1 9 0 0,1 1 1 0 0,-1-1 0 0 0,0 1-1 0 0,1 0 1 0 0,-1-1-1 0 0,0 1 1 0 0,0-1 0 0 0,0 1-1 0 0,0-1 1 0 0,0 1-1 0 0,-1-1 1 0 0,1 1 0 0 0,-1 1-1 0 0,-1 3 182 0 0,1-1 0 0 0,-2 0 0 0 0,1 0-1 0 0,0 0 1 0 0,-1 0 0 0 0,0 0 0 0 0,-4 5 0 0 0,-58 83 6037 0 0,26-49-4926 0 0,55-73-24886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2109 44 928 0 0,'-7'2'13684'0'0,"-6"2"-3572"0"0,-19-5-7348 0 0,-18-1-998 0 0,-36-1-828 0 0,4-6-275 0 0,-58-2-377 0 0,-16 2-69 0 0,-69 0 143 0 0,-312 3 625 0 0,513 7-969 0 0,-1 0 0 0 0,1 2 0 0 0,-46 10 0 0 0,-8 6-16 0 0,60-15 0 0 0,1 2 0 0 0,0 1 0 0 0,0 0 0 0 0,-18 11 0 0 0,-79 44 0 0 0,22-9 0 0 0,-22 22 0 0 0,107-70 0 0 0,0 0 0 0 0,0 1 0 0 0,0-1 0 0 0,-9 12 0 0 0,-8 6 0 0 0,20-19 0 0 0,1 0 0 0 0,-1 0 0 0 0,1 0 0 0 0,0 0 0 0 0,0 1 0 0 0,0-1 0 0 0,1 1 0 0 0,-1 0 0 0 0,1 0 0 0 0,0 0 0 0 0,-2 10 0 0 0,-2 14 0 0 0,4-25 0 0 0,1 0 0 0 0,0 0 0 0 0,0 0 0 0 0,0 1 0 0 0,0 6 0 0 0,-5 36 0 0 0,-1 23 0 0 0,1 74 0 0 0,6-135 0 0 0,0-1 0 0 0,1 1 0 0 0,1-1 0 0 0,-1 0 0 0 0,1 0 0 0 0,1 0 0 0 0,-1 0 0 0 0,6 10 0 0 0,-2-3 0 0 0,1-1 0 0 0,1-1 0 0 0,16 24 0 0 0,-16-26 0 0 0,-6-9 0 0 0,-1 1 0 0 0,0-1 0 0 0,1 0 0 0 0,0 0 0 0 0,-1 0 0 0 0,1 0 0 0 0,0-1 0 0 0,3 4 0 0 0,9 4 0 0 0,-8-5 0 0 0,0-1 0 0 0,-1 1 0 0 0,1-1 0 0 0,0 0 0 0 0,10 3 0 0 0,-3-1 0 0 0,-8-2 0 0 0,0-1 0 0 0,0-1 0 0 0,0 1 0 0 0,0-1 0 0 0,1 0 0 0 0,5 1 0 0 0,8 1 0 0 0,-1-1 0 0 0,1-1 0 0 0,25-1 0 0 0,-13-1 0 0 0,80-8 0 0 0,-98 8 0 0 0,0 0 0 0 0,18-4 0 0 0,-18 2 0 0 0,0 1 0 0 0,18-1 0 0 0,57-8 0 0 0,-67 10 0 0 0,39-7 0 0 0,-39 5 0 0 0,39-3 0 0 0,58 2 0 0 0,80 3 0 0 0,-51 13 0 0 0,-67-4 0 0 0,116-3 0 0 0,-189-5 0 0 0,0-1 0 0 0,1 0 0 0 0,-1 0 0 0 0,0-1 0 0 0,9-3 0 0 0,-6 3 0 0 0,6-6 0 0 0,-14 7 0 0 0,0 0 0 0 0,-1-1 0 0 0,1 1 0 0 0,-1 0 0 0 0,0-1 0 0 0,1 1 0 0 0,-1-1 0 0 0,0 0 0 0 0,2-2 0 0 0,-3 3 0 0 0,1 1 0 0 0,-1-1 0 0 0,1 0 0 0 0,-1 1 0 0 0,0-1 0 0 0,0 0 0 0 0,1 1 0 0 0,-1-1 0 0 0,0 0 0 0 0,0 0 0 0 0,0 1 0 0 0,0-1 0 0 0,1 0 0 0 0,-1 0 0 0 0,0 1 0 0 0,0-1 0 0 0,-1 0 0 0 0,1 0 0 0 0,0 1 0 0 0,0-1 0 0 0,0 0 0 0 0,0 0 0 0 0,-1 1 0 0 0,1-1 0 0 0,-1-1 0 0 0,-26-36-12604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0 332 0 0,'3'8'25067'0'0,"-16"0"-24500"0"0,7-5 228 0 0,-4 3-215 0 0,0 1 1 0 0,-15 14-1 0 0,-2 1 137 0 0,-45 40 678 0 0,-57 39-18 0 0,86-64-985 0 0,42-37-1279 0 0,32-25-25459 0 0,-22 17 23013 0 0,-3 1 1596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6 788 0 0,'0'-5'14496'0'0,"-7"12"-9181"0"0,-9 9-1316 0 0,-10 8-2441 0 0,-10 17-202 0 0,13-14-238 0 0,18-24-1023 0 0,0 0-1 0 0,0-1 1 0 0,0 1-1 0 0,0-1 1 0 0,0 0-1 0 0,0 0 1 0 0,-1-1-1 0 0,1 0 1 0 0,-1 0-1 0 0,-9 1 1 0 0,-70 5 416 0 0,85-7-580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14 664 0 0,'-6'-13'19626'0'0,"11"27"-16847"0"0,-4-11-2160 0 0,42 185 3871 0 0,-38-168-4285 0 0,3 17 486 0 0,-7-32-543 0 0,-1-5-136 0 0,1 1 0 0 0,-1-1 0 0 0,0 0 0 0 0,0 0 0 0 0,0 0 0 0 0,0 0 0 0 0,0 0 0 0 0,0 1 0 0 0,0-1 0 0 0,1 0 0 0 0,-1 0 0 0 0,0 0 0 0 0,0 1 0 0 0,0-1 0 0 0,0 0 0 0 0,0 0 0 0 0,0 0 0 0 0,0 0 0 0 0,0 1 0 0 0,0-1 1 0 0,0 0-1 0 0,0 0 0 0 0,0 0 0 0 0,0 1 0 0 0,0-1 0 0 0,0 0 0 0 0,0 0 0 0 0,0 0 0 0 0,0 1 0 0 0,0-1 0 0 0,-1 0 0 0 0,1 0 0 0 0,0 0 0 0 0,0 0 0 0 0,0 1 0 0 0,0-1 0 0 0,0 0 0 0 0,0 0 0 0 0,-1 0 0 0 0,1 0 0 0 0,0 0 0 0 0,0 0 0 0 0,0 1 0 0 0,0-1 0 0 0,-1 0 0 0 0,1 0 0 0 0,0 0 0 0 0,0 0 0 0 0,0 0 0 0 0,0 0 0 0 0,-1 0 1 0 0,1 0-1 0 0,0 0 0 0 0,0 0 0 0 0,0 0 0 0 0,-1 0 0 0 0,1 0 0 0 0,0 0 0 0 0,0 0 0 0 0,0 0 0 0 0,-1 0 0 0 0,1 0 0 0 0,0 0 0 0 0,0 0 0 0 0,0 0 0 0 0,-1 0 0 0 0,-3 0 18 0 0,0 1-1 0 0,1 0 1 0 0,-1 0 0 0 0,0 0-1 0 0,-6 4 1 0 0,-19 4 115 0 0,-1-6 130 0 0,-55-3 0 0 0,-5 0 34 0 0,15 2 80 0 0,66-3-93 0 0,9-5-117 0 0,2-5-167 0 0,5-131 32 0 0,-4 50-950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355 198 208 0 0,'-7'-8'16537'0'0,"-11"-8"-11553"0"0,7 7-2829 0 0,-35-21-823 0 0,-2 1 0 0 0,-93-40 0 0 0,90 46-929 0 0,18 10 622 0 0,46 22-9800 0 0,-2 12-7403 0 0,-9-17 13773 0 0,-2 0 847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78 496 0 0,'1'2'21184'0'0,"-2"5"-20623"0"0,-19 87 4360 0 0,20-93-4872 0 0,-1 0 1 0 0,1-1-1 0 0,-1 1 0 0 0,0 0 1 0 0,1 0-1 0 0,-1-1 0 0 0,0 1 1 0 0,1 0-1 0 0,-1-1 0 0 0,0 1 1 0 0,0 0-1 0 0,0-1 1 0 0,0 1-1 0 0,0-1 0 0 0,1 0 1 0 0,-1 1-1 0 0,0-1 0 0 0,0 0 1 0 0,0 1-1 0 0,0-1 0 0 0,0 0 1 0 0,0 0-1 0 0,0 0 1 0 0,0 0-1 0 0,0 0 0 0 0,0 0 1 0 0,0 0-1 0 0,0 0 0 0 0,0-1 1 0 0,-2 1-1 0 0,-41-12 375 0 0,15 3-307 0 0,18 8-74 0 0,0-1 0 0 0,0 1 0 0 0,0 1 0 0 0,0 0 0 0 0,0 0-1 0 0,0 1 1 0 0,-12 3 0 0 0,22-4-17 0 0,0 1 1 0 0,0-1-1 0 0,0 0 1 0 0,0 0-1 0 0,-1 0 1 0 0,1 1-1 0 0,0-1 1 0 0,0 0-1 0 0,0 0 0 0 0,0 0 1 0 0,0-1-1 0 0,0 1 1 0 0,-2 0-1 0 0,2-1-17 0 0,1 1-1 0 0,0 0 1 0 0,0 0-1 0 0,-1-1 1 0 0,1 1-1 0 0,0 0 1 0 0,-1 0-1 0 0,1-1 1 0 0,0 1-1 0 0,0 0 1 0 0,0-1-1 0 0,-1 1 1 0 0,1 0-1 0 0,0-1 1 0 0,0 1-1 0 0,0 0 1 0 0,0-1-1 0 0,0 1 1 0 0,-1 0-1 0 0,1-1 1 0 0,0 1-1 0 0,0-1 1 0 0,0 1 0 0 0,0 0-1 0 0,0-1 1 0 0,0 0-1 0 0,1-3 17 0 0,0 0 0 0 0,1-1 0 0 0,-1 1 0 0 0,1 0 0 0 0,3-7 0 0 0,2-6-56 0 0,18-42 31 0 0,-12 31 24 0 0,-6 10 568 0 0,-5 10-2970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6 532 0 0,'0'-5'4915'0'0,"-9"10"-2608"0"0,-10 7-1202 0 0,13-7-751 0 0,0 1 0 0 0,1 0 1 0 0,0 1-1 0 0,0-1 0 0 0,1 1 1 0 0,-1 0-1 0 0,1 0 0 0 0,-5 14 1 0 0,0 4 635 0 0,-8 34 1 0 0,14-47-750 0 0,1 1 0 0 0,1-1 0 0 0,-1 13 0 0 0,2 17 203 0 0,0-21-296 0 0,1-18-143 0 0,-1-1 0 0 0,1 1 0 0 0,-1-1 0 0 0,1 1 0 0 0,0-1 0 0 0,0 1 0 0 0,0-1 0 0 0,0 0 0 0 0,0 0 0 0 0,1 1 1 0 0,-1-1-1 0 0,1 0 0 0 0,0 0 0 0 0,-1 0 0 0 0,1-1 0 0 0,3 3 0 0 0,38 29 140 0 0,-21-18-68 0 0,18 16 182 0 0,21 15 154 0 0,-25-19 290 0 0,-20-14 766 0 0,4 10 1293 0 0,-6-4-562 0 0,14 26 1 0 0,-23-36-2447 0 0,-4-6-1653 0 0,-24 3-16548 0 0,13 2 15433 0 0,5-2 1728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8 216 0 0,'-3'-7'18844'0'0,"4"13"-13338"0"0,1 9-4573 0 0,-6 19-1 0 0,3-29-799 0 0,1 0-1 0 0,0 0 0 0 0,-1 0 0 0 0,0-1 0 0 0,0 1 0 0 0,-2 5 0 0 0,2-9-84 0 0,1 0-1 0 0,-1 0 0 0 0,0 0 1 0 0,1 1-1 0 0,-1-1 1 0 0,0 0-1 0 0,0 0 1 0 0,0-1-1 0 0,0 1 0 0 0,0 0 1 0 0,0 0-1 0 0,0 0 1 0 0,0-1-1 0 0,0 1 1 0 0,-1 0-1 0 0,1-1 0 0 0,0 1 1 0 0,0-1-1 0 0,-1 0 1 0 0,1 1-1 0 0,0-1 1 0 0,0 0-1 0 0,-1 0 0 0 0,1 0 1 0 0,0 0-1 0 0,-3 0 1 0 0,-125-13 731 0 0,122 14 950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933 463 612 0 0,'14'30'17660'0'0,"-24"-39"-12900"0"0,9 8-4505 0 0,-1 0 1 0 0,0-1-1 0 0,0 1 1 0 0,1-1 0 0 0,-1 1-1 0 0,1-1 1 0 0,0 0-1 0 0,-1 1 1 0 0,-1-4 0 0 0,0-3 45 0 0,-1 0 1 0 0,0 0-1 0 0,-7-10 1 0 0,-9-17 345 0 0,14 27-522 0 0,0-1 0 0 0,0 0 0 0 0,0 1 1 0 0,-1 0-1 0 0,0 1 0 0 0,-9-8 0 0 0,4 4 25 0 0,-7-6 91 0 0,-1 2 1 0 0,0 0-1 0 0,-37-20 1 0 0,-6-3 276 0 0,16 9-54 0 0,0 2 1 0 0,-89-34-1 0 0,97 46-145 0 0,-69-15 0 0 0,-3 14 19 0 0,19 3 20 0 0,54 13-269 0 0,35 0-89 0 0,-1-1 0 0 0,-3 0-2204 0 0,31 20-17804 0 0,-4-5 11863 0 0,-11-6 6127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80 124 0 0,'-15'-6'25669'0'0,"-6"-13"-24117"0"0,17 15-1364 0 0,0 0 0 0 0,-1 0 0 0 0,0 0-1 0 0,1 1 1 0 0,-1 0 0 0 0,-1 0 0 0 0,1 0-1 0 0,-7-2 1 0 0,-47-14-673 0 0,48 16-56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2 124 0 0,'-10'-2'23114'0'0,"8"9"-19359"0"0,-2 2-4744 0 0,-1 2 1575 0 0,1 0 1 0 0,1 1 0 0 0,-5 22-1 0 0,-5 16 463 0 0,3-25-528 0 0,-1 0-1 0 0,-20 33 1 0 0,24-53-1692 0 0,31-40-26163 0 0,-21 28 25502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417 105 616 0 0,'0'-1'551'0'0,"1"0"0"0"0,-1 0-1 0 0,0 0 1 0 0,1 0 0 0 0,-1 0 0 0 0,0 0 0 0 0,0 0 0 0 0,0 0-1 0 0,0 0 1 0 0,0 0 0 0 0,0 0 0 0 0,0 0 0 0 0,0 0-1 0 0,0 0 1 0 0,0 0 0 0 0,0 0 0 0 0,-1 0 0 0 0,1 0-1 0 0,0 0 1 0 0,-1-1 0 0 0,0 0 140 0 0,0-1 0 0 0,0 1 0 0 0,0 0 0 0 0,0 0-1 0 0,0 0 1 0 0,0 0 0 0 0,0 0 0 0 0,-1 0 0 0 0,-2-3 0 0 0,-5-2 921 0 0,-1 0 1 0 0,-1 1-1 0 0,-12-6 0 0 0,10 7-1038 0 0,1 1 1 0 0,-1 0-1 0 0,0 0 0 0 0,-23-2 0 0 0,17 4-597 0 0,0 1 0 0 0,-34 2 0 0 0,-9 8 1247 0 0,50-8-1027 0 0,0 0 0 0 0,-1 0 1 0 0,-17-3-1 0 0,-3 1 185 0 0,33 1-326 0 0,-10 15 429 0 0,10 14-130 0 0,2 0-1 0 0,5 32 1 0 0,-2-33-273 0 0,-3-13 3 0 0,1 0 1 0 0,0 0-1 0 0,10 29 1 0 0,-11-41-89 0 0,-1-1-16 0 0,0 0-1 0 0,-1 0 0 0 0,1 0 0 0 0,0 0 1 0 0,-1 1-1 0 0,1-1 0 0 0,-1 0 0 0 0,0 0 0 0 0,1 1 1 0 0,-2 1-1 0 0,16 5-6321 0 0,3-1-5377 0 0,1-2 720 0 0,-15-5 8608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59 904 0 0,'-3'2'15354'0'0,"2"3"-14731"0"0,1-1 0 0 0,-1 1-1 0 0,0-1 1 0 0,-1 0 0 0 0,1 0 0 0 0,-3 6 0 0 0,-6 20 2253 0 0,1-4-1657 0 0,7-22-1116 0 0,0-1 0 0 0,1 1 0 0 0,0 0-1 0 0,0 0 1 0 0,0-1 0 0 0,0 1 0 0 0,0 4 0 0 0,0-2 168 0 0,1-8 34 0 0,4-13-170 0 0,2 4-135 0 0,-1-1-1 0 0,0 0 1 0 0,6-25-1 0 0,-6 18 3 0 0,-4 17 14 0 0,-1 0 0 0 0,0 0-1 0 0,0 0 1 0 0,1 1 0 0 0,-1-1 0 0 0,0 0 0 0 0,0 0 0 0 0,-1 0-1 0 0,1 0 1 0 0,0 1 0 0 0,-1-1 0 0 0,1 0 0 0 0,-1 0-1 0 0,0 1 1 0 0,1-1 0 0 0,-1 0 0 0 0,0 1 0 0 0,0-1-1 0 0,0 0 1 0 0,0 1 0 0 0,0-1 0 0 0,0 1 0 0 0,-1 0-1 0 0,1-1 1 0 0,0 1 0 0 0,-1 0 0 0 0,1 0 0 0 0,-1 0-1 0 0,1 0 1 0 0,-1 0 0 0 0,0 0 0 0 0,1 0 0 0 0,-1 1 0 0 0,-2-1-1 0 0,-8-4 124 0 0,-1 1 0 0 0,1 0 0 0 0,-24-3 0 0 0,25 5-110 0 0,-65-8 339 0 0,68 9-305 0 0,-1 1 0 0 0,1 0 0 0 0,0 1 1 0 0,0 0-1 0 0,-1 0 0 0 0,1 1 0 0 0,-10 3 0 0 0,13-3 6 0 0,0 0 1 0 0,0 0 0 0 0,1 1-1 0 0,-1-1 1 0 0,0 1-1 0 0,1 0 1 0 0,0 1-1 0 0,0-1 1 0 0,0 1 0 0 0,0 0-1 0 0,0 0 1 0 0,-4 6-1 0 0,6-7 8 0 0,0 0 0 0 0,1 1 0 0 0,-1-1 0 0 0,0 1 0 0 0,1 0 0 0 0,0-1-1 0 0,0 1 1 0 0,0 0 0 0 0,0 0 0 0 0,1 0 0 0 0,0 0 0 0 0,-1 0 0 0 0,1-1 0 0 0,1 1-1 0 0,-1 0 1 0 0,1 0 0 0 0,1 6 0 0 0,1 6 141 0 0,-1 0 1 0 0,-1 1-1 0 0,0 23 0 0 0,-1-38-229 0 0,3-7-2897 0 0,0 0 1 0 0,0 0-1 0 0,1 0 1 0 0,8-9-1 0 0,5-7-5273 0 0,6-6 1422 0 0,-13 16 5253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45 308 0 0,'2'-2'210'0'0,"0"1"0"0"0,0-1 0 0 0,-1 1 1 0 0,1-1-1 0 0,0 0 0 0 0,-1 0 0 0 0,0 1 0 0 0,1-1 0 0 0,-1 0 0 0 0,19-25 21738 0 0,-25 75-18633 0 0,2-20-4936 0 0,1 0-8207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2593 4 64 0 0,'-3'-3'14776'0'0,"1"8"-13574"0"0,-2 6-631 0 0,-7 17 1804 0 0,-7 12 2300 0 0,4-9-3106 0 0,9-22-1367 0 0,-1 1-1 0 0,1-1 0 0 0,-1-1 0 0 0,-1 1 1 0 0,-9 10-1 0 0,4-5 8 0 0,7-8-114 0 0,1-1-1 0 0,-1 0 1 0 0,1 0-1 0 0,-1 0 1 0 0,-1-1-1 0 0,-9 7 1 0 0,8-7-50 0 0,-11 6 207 0 0,0 0-1 0 0,-1-1 1 0 0,0-1 0 0 0,-20 6 0 0 0,28-11-183 0 0,2 1 1 0 0,0-2 0 0 0,0 1 0 0 0,-1-1 0 0 0,1 0 0 0 0,-1-1 0 0 0,1 0 0 0 0,-1-1 0 0 0,1 0 0 0 0,-1 0 1 0 0,-12-3-1 0 0,-6-5-25 0 0,16 6-35 0 0,1 0 0 0 0,0-2 0 0 0,0 1 0 0 0,0-1 0 0 0,1-1 0 0 0,-1 0 1 0 0,1-1-1 0 0,-15-10 0 0 0,16 10 4 0 0,-1 0 1 0 0,1 0 0 0 0,-20-7-1 0 0,-5-4 11 0 0,16 9-22 0 0,1 1 1 0 0,-1 1-1 0 0,0 1 0 0 0,-29-5 1 0 0,34 8 35 0 0,1 1 0 0 0,-1 1 1 0 0,0 1-1 0 0,1-1 0 0 0,-1 2 1 0 0,-17 3-1 0 0,12-1 67 0 0,0-2 0 0 0,-19 1 0 0 0,18-2 17 0 0,0 2 0 0 0,0 0 0 0 0,-19 5 0 0 0,-3 1 92 0 0,9-1 71 0 0,-59 22 0 0 0,6 12 145 0 0,26-9-290 0 0,53-30-93 0 0,-1 1-1 0 0,1 0 1 0 0,-11 7 0 0 0,-6 4 53 0 0,-78 49 239 0 0,47-31-340 0 0,52-32 0 0 0,0 0 0 0 0,1 0 0 0 0,-1 0 0 0 0,1 0 0 0 0,-1 0 0 0 0,1 0 0 0 0,-1 1 0 0 0,1-1 0 0 0,0 0 0 0 0,-2 3 0 0 0,-9 7 0 0 0,5-7 0 0 0,1 2 0 0 0,0-1 0 0 0,0 1 0 0 0,-10 11 0 0 0,8-8 0 0 0,8-7 0 0 0,-1 0 0 0 0,-1 0 0 0 0,1 0 0 0 0,-11 18 0 0 0,11-20 0 0 0,1 1 0 0 0,-1 0 0 0 0,1 0 0 0 0,-1-1 0 0 0,0 1 0 0 0,1 0 0 0 0,-1 0 0 0 0,1 0 0 0 0,0-1 0 0 0,-1 1 0 0 0,1 0 0 0 0,0 0 0 0 0,0 0 0 0 0,-1 0 0 0 0,1 1 0 0 0,0 0 0 0 0,-3-2 0 0 0,3 2 0 0 0,0 0 0 0 0,-1 0 0 0 0,1 0 0 0 0,0 0 0 0 0,-1 0 0 0 0,0 0 0 0 0,1-1 0 0 0,-1 1 0 0 0,0 0 0 0 0,0 0 0 0 0,-2 2 0 0 0,2-3 0 0 0,0 1 0 0 0,0 0 0 0 0,1-1 0 0 0,-1 1 0 0 0,0 0 0 0 0,1-1 0 0 0,-1 1 0 0 0,1 0 0 0 0,-1 0 0 0 0,1 2 0 0 0,-1-2 0 0 0,1-2 0 0 0,0 1 0 0 0,0-1 0 0 0,0 0 0 0 0,0 1 0 0 0,0-1 0 0 0,0 0 0 0 0,0 1 0 0 0,0-1 0 0 0,0 0 0 0 0,0 1 0 0 0,0-1 0 0 0,0 0 0 0 0,0 1 0 0 0,0-1 0 0 0,0 0 0 0 0,0 0 0 0 0,0 1 0 0 0,0-1 0 0 0,1 0 0 0 0,-1 1 0 0 0,0-1 0 0 0,0 0 0 0 0,0 0 0 0 0,1 1 0 0 0,-1-1 0 0 0,0 0 0 0 0,0 0 0 0 0,1 0 0 0 0,-1 1 0 0 0,50 49 0 0 0,-40-43 0 0 0,1 0 0 0 0,1 0 0 0 0,-1-1 0 0 0,1 0 0 0 0,13 4 0 0 0,28 14 0 0 0,46 22 0 0 0,-17 0 0 0 0,-75-41 0 0 0,1 0 0 0 0,-1 1 0 0 0,0 0 0 0 0,-1 0 0 0 0,1 0 0 0 0,-1 1 0 0 0,0 0 0 0 0,-1 0 0 0 0,0 1 0 0 0,6 10 0 0 0,2 17 0 0 0,-4-7 0 0 0,-7-21 0 0 0,0 0 0 0 0,-1 1 0 0 0,0-1 0 0 0,1 12 0 0 0,1 54 0 0 0,-10-26 0 0 0,7-43 0 0 0,-1-1 0 0 0,0 1 0 0 0,0-1 0 0 0,0 0 0 0 0,0 0 0 0 0,-1 0 0 0 0,1 0 0 0 0,-1 0 0 0 0,0 0 0 0 0,0 0 0 0 0,0 0 0 0 0,-4 4 0 0 0,0 0 0 0 0,-1-1 0 0 0,1 1 0 0 0,-1-1 0 0 0,-1 0 0 0 0,1-1 0 0 0,-1 0 0 0 0,0 0 0 0 0,0-1 0 0 0,-1 0 0 0 0,1 0 0 0 0,-11 3 0 0 0,-30 16 0 0 0,23-12 0 0 0,-13 6 0 0 0,35-17 0 0 0,1 0 0 0 0,0 0 0 0 0,0 0 0 0 0,-1 0 0 0 0,1 0 0 0 0,0 0 0 0 0,-3 0 0 0 0,0 0 0 0 0,1-1 0 0 0,-1 0 0 0 0,0 0 0 0 0,0 0 0 0 0,1-1 0 0 0,-1 1 0 0 0,1-1 0 0 0,0-1 0 0 0,-1 1 0 0 0,1-1 0 0 0,-7-5 0 0 0,2 0 0 0 0,0 0 0 0 0,1-1 0 0 0,-15-17 0 0 0,13 12 0 0 0,3 5 0 0 0,1 0 0 0 0,1-1 0 0 0,-10-18 0 0 0,-9-15 0 0 0,10 20 0 0 0,-9-12 0 0 0,-15-18 0 0 0,31 43 0 0 0,0 2 0 0 0,0-1 0 0 0,0 1 0 0 0,-1 0 0 0 0,0 1 0 0 0,-1 0 0 0 0,0 0 0 0 0,-17-8 0 0 0,1 4 0 0 0,18 7 0 0 0,0 1 0 0 0,-1-1 0 0 0,-12-2 0 0 0,-15-1 0 0 0,16 2 0 0 0,1 1 0 0 0,-40-2 0 0 0,-58-3 0 0 0,-4 0 0 0 0,104 8 0 0 0,0 0 0 0 0,1-2 0 0 0,0 0 0 0 0,-19-6 0 0 0,27 6 0 0 0,0 0 0 0 0,-1-1 0 0 0,1 0 0 0 0,-13-9 0 0 0,1 0 0 0 0,14 10 0 0 0,1-1 0 0 0,0 0 0 0 0,0 0 0 0 0,1 0 0 0 0,0-1 0 0 0,-1 0 0 0 0,-4-7 0 0 0,-34-44 0 0 0,18 16 0 0 0,9 9 0 0 0,7 19-7387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2105 114 252 0 0,'-7'-13'22259'0'0,"-4"7"-21372"0"0,-1 1 0 0 0,1 1 0 0 0,-1-1 0 0 0,0 2 0 0 0,0 0 0 0 0,-1 0 0 0 0,1 1 0 0 0,-19 0 0 0 0,-12 1-523 0 0,-50 6 1 0 0,-6 0 325 0 0,-103 6 89 0 0,195-11-777 0 0,-226-7 71 0 0,-34-15-73 0 0,-46-5 0 0 0,137 9 0 0 0,7 6 0 0 0,9 11 0 0 0,69 8 0 0 0,0 0 0 0 0,73-7-2316 0 0,9 1 262 0 0,13 2 149 0 0,23-3-20916 0 0,-24 0 21694 0 0,3-2-973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1387 0 1224 0 0,'-4'4'11042'0'0,"-5"-3"-3762"0"0,-17 0-580 0 0,2-1-5036 0 0,-106 26 1237 0 0,99-19-2566 0 0,-19 2 70 0 0,0-2 1 0 0,0-2-1 0 0,-58-2 0 0 0,-211-3-405 0 0,94 9 0 0 0,4-2 0 0 0,110-1 0 0 0,82-5-87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26 832 516 0 0,'-1'4'7275'0'0,"-1"0"-5010"0"0,0 3 461 0 0,0-1-1036 0 0,1-4-1582 0 0,1 12 691 0 0,-2 8-372 0 0,0 2-46 0 0,1-8 368 0 0,-2 16 1750 0 0,-1 2-349 0 0,3 3-20 0 0,-1 3-767 0 0,1-19-1087 0 0,0-16-229 0 0,1 0-1 0 0,-1 1 1 0 0,1-1 0 0 0,0 0 0 0 0,1 0 0 0 0,-1 0-1 0 0,1 0 1 0 0,2 8 0 0 0,10 45 381 0 0,-7-27-166 0 0,-5-27-227 0 0,-1 1 0 0 0,1 0 0 0 0,0-1 0 0 0,0 1-1 0 0,1-1 1 0 0,-1 0 0 0 0,1 1 0 0 0,3 5 0 0 0,18 44 428 0 0,20 24 81 0 0,-26-50-294 0 0,14 25 201 0 0,-29-49-410 0 0,1 1-1 0 0,0 0 0 0 0,1-1 0 0 0,-1 0 1 0 0,6 6-1 0 0,14 18 170 0 0,-17-20-171 0 0,0-1 0 0 0,0 0 0 0 0,0 0-1 0 0,1-1 1 0 0,9 7 0 0 0,-10-7 8 0 0,11 6 80 0 0,0 0-1 0 0,21 12 1 0 0,-22-15-63 0 0,6 4 82 0 0,0-1 0 0 0,1-1 0 0 0,32 10 0 0 0,28 9 82 0 0,9-3-180 0 0,-73-23-12 0 0,28 11 1 0 0,-5-1-6 0 0,64 20 73 0 0,-84-27-76 0 0,-12-3-2 0 0,0-1 1 0 0,1 0-1 0 0,-1-1 1 0 0,17 2 0 0 0,-11-3 17 0 0,0 1 0 0 0,18 5 0 0 0,-13-3-24 0 0,0-1 7 0 0,0-1 1 0 0,25-2 0 0 0,-41 0-24 0 0,88-2 165 0 0,-87 1-153 0 0,1 0 0 0 0,-1 0 0 0 0,1 0 0 0 0,-1-1 0 0 0,0 0 0 0 0,0 0 1 0 0,11-6-1 0 0,8-3 10 0 0,5-1 74 0 0,39-21-1 0 0,-23 8 115 0 0,41-34 44 0 0,-57 35-187 0 0,-17 12-61 0 0,11-13 12 0 0,-20 20-19 0 0,0 0 0 0 0,1 0 0 0 0,-1 1 0 0 0,1 0 0 0 0,9-7 0 0 0,-10 8-3 0 0,0 0-1 0 0,-1 0 1 0 0,1-1-1 0 0,-1 1 1 0 0,0-1-1 0 0,4-6 1 0 0,5-6-1 0 0,15-21 5 0 0,6-4-11 0 0,20-25 22 0 0,-42 55-14 0 0,3-6 5 0 0,1 1 1 0 0,13-24-1 0 0,-13 17 0 0 0,10-18 7 0 0,15-48-1 0 0,-34 77-21 0 0,-2 3 8 0 0,0 0 0 0 0,0 0 0 0 0,0 0 0 0 0,-2-1-1 0 0,1 0 1 0 0,-1 1 0 0 0,2-16 0 0 0,6-50 29 0 0,-8-22-28 0 0,-14 11-2 0 0,11 83 1 0 0,1-1 0 0 0,-1 0-1 0 0,0 1 1 0 0,1-1 0 0 0,-2 0 0 0 0,-1-5 0 0 0,1 6 3 0 0,1 0 0 0 0,0-1-1 0 0,0 1 1 0 0,0-1 0 0 0,1 1 0 0 0,-2-6-1 0 0,2 6 1 0 0,0-1 0 0 0,-1 1 0 0 0,0 0 0 0 0,0-1 0 0 0,0 1 0 0 0,0 0 0 0 0,-3-5 1 0 0,3 5-2 0 0,0 0 0 0 0,-1 0 1 0 0,1 0-1 0 0,0 0 1 0 0,1 0-1 0 0,-1 0 1 0 0,0-4-1 0 0,1 4 1 0 0,-1 0-1 0 0,1 0 0 0 0,-1 0 1 0 0,0 0-1 0 0,0 0 1 0 0,0 0-1 0 0,0 0 0 0 0,-1 0 1 0 0,-2-3-1 0 0,3 3 2 0 0,-1 0 0 0 0,1 1-1 0 0,0-1 1 0 0,0 0 0 0 0,0 1 0 0 0,0-1-1 0 0,0 0 1 0 0,0 0 0 0 0,0-4 0 0 0,0-1 0 0 0,0-1 0 0 0,-1 2 1 0 0,0-1-1 0 0,-1 0 0 0 0,-4-11 1 0 0,0 3 14 0 0,-19-60 55 0 0,3 19 63 0 0,10 31-91 0 0,10 19-28 0 0,0 1-1 0 0,0 0 1 0 0,0 0-1 0 0,-10-12 0 0 0,-37-49-11 0 0,35 50-5 0 0,7 10 0 0 0,1-2 0 0 0,0 1 0 0 0,-7-10 0 0 0,9 12 0 0 0,0 0 0 0 0,-1 0 0 0 0,0 1 0 0 0,0 0 0 0 0,-1 1 0 0 0,-7-5 0 0 0,-44-30 0 0 0,-10 1 0 0 0,11 5 0 0 0,-16-1 0 0 0,-2 0 0 0 0,64 29 0 0 0,0 0 0 0 0,-1 1 0 0 0,-22-6 0 0 0,19 6 0 0 0,6 1 0 0 0,-1 0 0 0 0,1 1 0 0 0,-1 0 0 0 0,0 1 0 0 0,0 0 0 0 0,0 0 0 0 0,-12 1 0 0 0,-36-1 0 0 0,18 1 0 0 0,10 0 0 0 0,10 0 0 0 0,-8 4 0 0 0,-19 0 0 0 0,-54 6 0 0 0,34-3 0 0 0,19 3 0 0 0,24-5 0 0 0,1 1 0 0 0,-10 7 0 0 0,25-9 0 0 0,-1-1 0 0 0,0 1 0 0 0,-10 2 0 0 0,8-4 0 0 0,1 2 0 0 0,1-1 0 0 0,-14 7 0 0 0,9-2 0 0 0,-1-1 0 0 0,0-1 0 0 0,-19 5 0 0 0,29-9 0 0 0,0 0 0 0 0,0 0 0 0 0,0 0 0 0 0,0 1 0 0 0,-6 4 0 0 0,2-1 0 0 0,1 1 0 0 0,0 0 0 0 0,-9 9 0 0 0,-1 2 0 0 0,13-13 0 0 0,0-1 0 0 0,0 1 0 0 0,0 0 0 0 0,-7 10 0 0 0,5-4 0 0 0,-7 4 0 0 0,-10 15 0 0 0,17-18 0 0 0,-15 22 0 0 0,12-21 0 0 0,-15 25 0 0 0,0 7-50 0 0,-4 7-9 0 0,-12 25-67 0 0,13-25 118 0 0,3 7-41 0 0,15-25-32 0 0,8-27 48 0 0,0-1-1 0 0,0 1 0 0 0,0 0 0 0 0,-5 9 1 0 0,-4 10-3632 0 0,2-1-6727 0 0,-4 3-4422 0 0,10-22 12487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3 616 0 0,'-9'-2'4799'0'0,"4"3"-3811"0"0,-5 6 106 0 0,-1 0-1 0 0,-12 11 1557 0 0,20-15-2442 0 0,1-1 0 0 0,-1 1 0 0 0,1-1 0 0 0,-1 1 0 0 0,1 0 0 0 0,0 0 0 0 0,0 0-1 0 0,1 0 1 0 0,-4 7 0 0 0,3 1-378 0 0,6-9-3377 0 0,8 1-4115 0 0,-10-2 6418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378 165 952 0 0,'-3'4'7999'0'0,"2"-4"-7832"0"0,-6-5 3813 0 0,-5-7 420 0 0,-11-11 2815 0 0,-15-10-5232 0 0,-2-3-1623 0 0,27 24-134 0 0,7 6-66 0 0,0 0 0 0 0,0 0 0 0 0,-11-7 1 0 0,12 7-77 0 0,-3-3 4 0 0,7 8-88 0 0,1 0 11 0 0,-39 29 692 0 0,-75 63 813 0 0,112-89-1468 0 0,-2 1-6 0 0,1 0-1 0 0,0 0 0 0 0,-1 0 1 0 0,0-1-1 0 0,1 1 0 0 0,-1-1 1 0 0,-7 3-1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1111 63 460 0 0,'-5'-7'14105'0'0,"-20"-24"-7951"0"0,18 23-5444 0 0,-4-3 490 0 0,3 8 1575 0 0,0 2-2098 0 0,7 0-609 0 0,-1 1-1 0 0,1 0 0 0 0,0-1 1 0 0,0 1-1 0 0,0 0 0 0 0,0 0 1 0 0,0 0-1 0 0,-1 0 1 0 0,1 0-1 0 0,0 0 0 0 0,0 1 1 0 0,0-1-1 0 0,0 0 0 0 0,0 0 1 0 0,0 1-1 0 0,-2 0 0 0 0,-9 7 335 0 0,1 0 0 0 0,1 1-1 0 0,0 0 1 0 0,0 0 0 0 0,-14 18-1 0 0,15-16-166 0 0,-1 0 0 0 0,0-1 0 0 0,0 0 0 0 0,-1-1 0 0 0,-21 15 0 0 0,28-23-211 0 0,0 0-1 0 0,0 1 1 0 0,0-2-1 0 0,0 1 1 0 0,0 0-1 0 0,0-1 1 0 0,0 1-1 0 0,0-1 1 0 0,0 0 0 0 0,0-1-1 0 0,0 1 1 0 0,0-1-1 0 0,0 1 1 0 0,0-1-1 0 0,0 0 1 0 0,0-1-1 0 0,-5-1 1 0 0,-18-5 65 0 0,-14-3-71 0 0,32 7-11 0 0,0 2-1 0 0,0-1 0 0 0,0 1 0 0 0,0 1 1 0 0,-10-1-1 0 0,-32-4 61 0 0,35 6-13 0 0,10-1-34 0 0,0 1-1 0 0,0 0 1 0 0,-1 0 0 0 0,-11 3-1 0 0,-5 6 261 0 0,-71 37 158 0 0,51-25-335 0 0,-74 27-1 0 0,91-39-92 0 0,-17 9-10 0 0,-57 33 0 0 0,84-42 0 0 0,-1 0 0 0 0,0-1 0 0 0,-24 8 0 0 0,31-13-8006 0 0,39-3-16023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1669 193 712 0 0,'-3'-4'9854'0'0,"0"-4"-5624"0"0,-7-4-3067 0 0,9 10-696 0 0,0 0 1 0 0,-1 1 0 0 0,1-1-1 0 0,-1 0 1 0 0,0 1-1 0 0,1-1 1 0 0,-1 1-1 0 0,0-1 1 0 0,0 1 0 0 0,0 0-1 0 0,0 0 1 0 0,0 0-1 0 0,0 0 1 0 0,0 0 0 0 0,0 0-1 0 0,-1 1 1 0 0,1-1-1 0 0,-4 0 1 0 0,-34-6 817 0 0,29 8-860 0 0,-1 0 0 0 0,-22 5 1 0 0,22-3-123 0 0,0-1 1 0 0,1 0-1 0 0,-13-1 1 0 0,-51 3 885 0 0,55-6-973 0 0,-30-6 1 0 0,42 7-158 0 0,-155-30 349 0 0,127 23-332 0 0,-1-1 0 0 0,-37-16 0 0 0,60 20-71 0 0,2 1-4 0 0,1-1 0 0 0,-17-9 1 0 0,-27-13 12 0 0,35 19-1 0 0,1 3-13 0 0,13 4 0 0 0,-1-1 0 0 0,1 1 0 0 0,0 0 0 0 0,0 1 0 0 0,-9 0 1 0 0,9 0 17 0 0,0 1 1 0 0,1 1-1 0 0,-1-1 1 0 0,0 1-1 0 0,0 0 1 0 0,1 0 0 0 0,-1 1-1 0 0,1 0 1 0 0,0 0-1 0 0,0 0 1 0 0,-6 5 0 0 0,-11 6 78 0 0,-15 9 138 0 0,25-15-148 0 0,-1 0 0 0 0,0-1 0 0 0,-16 7-1 0 0,-81 41 430 0 0,-1-7-139 0 0,93-42-377 0 0,-85 30 0 0 0,68-25 0 0 0,-19 5 0 0 0,-63 16 0 0 0,107-28 5 0 0,8-3-7 0 0,0 0-1 0 0,0 0 1 0 0,-1 0-1 0 0,1-1 0 0 0,0 1 1 0 0,-1 0-1 0 0,1-1 0 0 0,-1 0 1 0 0,1 1-1 0 0,0-1 1 0 0,-1 0-1 0 0,-3-1 0 0 0,10 1-3173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1 936 0 0,'1'1'21451'0'0,"-15"-2"-15900"0"0,-6 4-3830 0 0,-16 9-1052 0 0,-5 1-1652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1220 0 0,'-5'0'16466'0'0,"-6"3"-8855"0"0,-25 13-5619 0 0,34-15-2597 0 0,-14 14-7046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1 236 0 0,'-7'2'14092'0'0,"1"1"-11492"0"0,3-1-2896 0 0,-7 14 3776 0 0,-15 30 0 0 0,6-6-1611 0 0,18-38-1902 0 0,-1 3 51 0 0,2-5 7 0 0,0 1 0 0 0,0 0 0 0 0,0 0 0 0 0,0-1 0 0 0,0 1 1 0 0,0 0-1 0 0,-1-1 0 0 0,1 1 0 0 0,0 0 0 0 0,-1-1 0 0 0,1 1 0 0 0,0 0 0 0 0,-1-1 0 0 0,1 1 1 0 0,-1-1-1 0 0,1 1 0 0 0,-1-1 0 0 0,1 1 0 0 0,-1-1 0 0 0,1 1 0 0 0,-1-1 0 0 0,0 1 0 0 0,1-1 1 0 0,-1 0-1 0 0,0 1 0 0 0,1-1 0 0 0,-1 0 0 0 0,0 1 0 0 0,1-1 0 0 0,-1 0 0 0 0,0 0 0 0 0,0 0 1 0 0,1 0-1 0 0,-1 0 0 0 0,0 0 0 0 0,0 0 0 0 0,1 0 0 0 0,-1 0 0 0 0,0 0 0 0 0,-1 0 1 0 0,-7-1 56 0 0,-59-6 287 0 0,68 7-360 0 0,-1 0-1 0 0,1 0 0 0 0,-1 0 1 0 0,1 0-1 0 0,0 0 1 0 0,-1-1-1 0 0,1 1 0 0 0,-1 0 1 0 0,1 0-1 0 0,-1 0 1 0 0,1-1-1 0 0,0 1 0 0 0,-1 0 1 0 0,1 0-1 0 0,0-1 1 0 0,-1 1-1 0 0,1 0 0 0 0,0-1 1 0 0,-1 1-1 0 0,1 0 0 0 0,0-1 1 0 0,-1 1-1 0 0,1-1 1 0 0,0 1-1 0 0,0 0 0 0 0,0-1 1 0 0,0 1-1 0 0,-1-1 1 0 0,1 1-1 0 0,0-1 0 0 0,0 1 1 0 0,0-1-1 0 0,0 1 1 0 0,0-1-1 0 0,0 1 0 0 0,0-1 1 0 0,0 1-1 0 0,0 0 1 0 0,0-1-1 0 0,0 1 0 0 0,0-1 1 0 0,1 1-1 0 0,-1-1 1 0 0,8-28-26 0 0,-3 17 55 0 0,4-14-13 0 0,-8 23-25 0 0,1 0 0 0 0,-1-1 0 0 0,1 1-1 0 0,-1-1 1 0 0,0 1 0 0 0,-1-1-1 0 0,2-5 1 0 0,-2 9-21 0 0,0 0-45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0 540 0 0,'-1'9'21619'0'0,"-1"4"-18250"0"0,-2 11-3093 0 0,0 6-434 0 0,5-12-4112 0 0,-1-4-5927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1 216 0 0,'0'7'24206'0'0,"8"13"-22131"0"0,1 1-1498 0 0,30 92 1416 0 0,-13-43-1573 0 0,0-30-292 0 0,-10-16-132 0 0,-14-20 15 0 0,0 0 0 0 0,0 0 0 0 0,-1 0 0 0 0,1 1 1 0 0,-1-1-1 0 0,0 1 0 0 0,1 5 0 0 0,-5-6 32 0 0,-1-1-1 0 0,0 1 1 0 0,0-1 0 0 0,0 0-1 0 0,0 0 1 0 0,-1-1-1 0 0,1 1 1 0 0,-6 1 0 0 0,3 0-4 0 0,-10 5 299 0 0,-37 12 1 0 0,35-15-68 0 0,-34 18 0 0 0,23-10 3786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1 220 0 0,'2'0'17683'0'0,"-2"0"-17791"0"0,13 3 6475 0 0,-12-3-6304 0 0,0 0 1 0 0,0 0-1 0 0,0 0 0 0 0,0 1 1 0 0,0-1-1 0 0,0 0 0 0 0,1 0 1 0 0,-1 1-1 0 0,0-1 0 0 0,0 1 1 0 0,0-1-1 0 0,0 1 0 0 0,0-1 1 0 0,0 1-1 0 0,0-1 1 0 0,-1 1-1 0 0,1 0 0 0 0,0 0 1 0 0,0-1-1 0 0,0 1 0 0 0,-1 0 1 0 0,1 0-1 0 0,1 1 0 0 0,4 8 309 0 0,-6-10-347 0 0,1 0-1 0 0,-1 0 0 0 0,0 0 1 0 0,1 0-1 0 0,-1 1 1 0 0,0-1-1 0 0,1 0 1 0 0,-1 0-1 0 0,0 1 1 0 0,0-1-1 0 0,1 0 1 0 0,-1 0-1 0 0,0 1 1 0 0,0-1-1 0 0,1 0 1 0 0,-1 1-1 0 0,0-1 0 0 0,0 0 1 0 0,0 1-1 0 0,0-1 1 0 0,1 0-1 0 0,-1 1 1 0 0,0-1-1 0 0,0 1 1 0 0,0-1-1 0 0,0 0 1 0 0,0 1-1 0 0,0-1 1 0 0,0 0-1 0 0,0 1 0 0 0,0-1 1 0 0,0 1-1 0 0,0-1 1 0 0,0 0-1 0 0,-1 1 1 0 0,1-1-1 0 0,0 0 1 0 0,0 1-1 0 0,0-1 1 0 0,0 0-1 0 0,0 1 1 0 0,-1-1-1 0 0,1 0 1 0 0,0 1-1 0 0,0-1 0 0 0,-1 0 1 0 0,1 0-1 0 0,0 1 1 0 0,-1-1-1 0 0,1 0 1 0 0,0 0-1 0 0,0 1 1 0 0,-1-1-1 0 0,-32 18 718 0 0,23-14-495 0 0,1 1 0 0 0,-17 11 0 0 0,6-4-474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808 97 84 0 0,'7'-8'14971'0'0,"0"11"-14191"0"0,2 0 243 0 0,6 6 3823 0 0,9 4-1518 0 0,9 9-2754 0 0,-14-3-70 0 0,43 45 745 0 0,-43-44-974 0 0,-6-6 39 0 0,-1 0 1 0 0,19 29-1 0 0,-29-40-288 0 0,4 5 72 0 0,-1 1-1 0 0,0-1 0 0 0,-1 1 0 0 0,0-1 0 0 0,0 1 0 0 0,-1 0 0 0 0,0 1 0 0 0,-1-1 1 0 0,2 15-1 0 0,3 61 899 0 0,-8-70-802 0 0,-1 0 1 0 0,0 0-1 0 0,-1 0 1 0 0,0-1-1 0 0,-6 16 1 0 0,0-3-5 0 0,4-13 19 0 0,0 0 1 0 0,0 0 0 0 0,-10 16 0 0 0,8-20-210 0 0,-1 0 0 0 0,1-1 0 0 0,-2 0 0 0 0,1 0 0 0 0,-17 12 0 0 0,11-9 0 0 0,8-6 0 0 0,0 0 0 0 0,-1-1 0 0 0,-10 6 0 0 0,-8 8 0 0 0,20-14 0 0 0,-1 0 0 0 0,1-1 0 0 0,-12 7 0 0 0,10-5 0 0 0,3-3 0 0 0,1 1 0 0 0,-1-1 0 0 0,0 0 0 0 0,-1 0 0 0 0,-7 4 0 0 0,9-5 0 0 0,1 1 0 0 0,-13 7 0 0 0,-69 40 0 0 0,66-41 0 0 0,0-1 0 0 0,-1 0 0 0 0,-21 5 0 0 0,-12 3 0 0 0,3-10 0 0 0,-39-6 0 0 0,80-1 0 0 0,1 0 0 0 0,-1 0 0 0 0,1 0 0 0 0,-1-1 0 0 0,1 0 0 0 0,-1-1 0 0 0,-10-5 0 0 0,2 1 0 0 0,-21-8 0 0 0,-18-7 0 0 0,-3-3 0 0 0,50 22 0 0 0,1 0 0 0 0,-1-1 0 0 0,1 1 0 0 0,0-1 0 0 0,1-1 0 0 0,-1 1 0 0 0,-11-11 0 0 0,17 14 0 0 0,-12-11 0 0 0,-20-25 0 0 0,17 18 0 0 0,11 12 0 0 0,0 0 0 0 0,1 0 0 0 0,0 0 0 0 0,0-1 0 0 0,-2-8 0 0 0,-1 0 0 0 0,-16-55 0 0 0,21 64 0 0 0,0 0 0 0 0,0 0 0 0 0,0 0 0 0 0,1 0 0 0 0,-1-12 0 0 0,2 11 0 0 0,-1-1 0 0 0,-1 1 0 0 0,-3-14 0 0 0,3 15 0 0 0,1 0 0 0 0,1 0 0 0 0,-1-1 0 0 0,1 1 0 0 0,0 0 0 0 0,2-9 0 0 0,-1-9 0 0 0,-1 15 0 0 0,0-2 0 0 0,0 1 0 0 0,0-1 0 0 0,1 1 0 0 0,1-1 0 0 0,4-19 0 0 0,5-9 0 0 0,-10 30 0 0 0,1 1 0 0 0,1-1 0 0 0,4-11 0 0 0,8-17 0 0 0,-13 29 0 0 0,1 1 0 0 0,0-1 0 0 0,1 1 0 0 0,0 0 0 0 0,0 0 0 0 0,1 0 0 0 0,7-9 0 0 0,27-27 0 0 0,-28 34 0 0 0,0 1 0 0 0,19-10 0 0 0,-12 8 0 0 0,-8 5 0 0 0,0 0 0 0 0,0 1 0 0 0,0 1 0 0 0,13-5 0 0 0,78-26 0 0 0,7 8 0 0 0,-100 26 0 0 0,0 0 0 0 0,0 0 0 0 0,0 1 0 0 0,14 1 0 0 0,-1-1 0 0 0,96 8 0 0 0,-106-8-238 0 0,-1 0 0 0 0,1 2 1 0 0,0-1-1 0 0,0 1 0 0 0,-1 1 0 0 0,1 0 1 0 0,12 5-1 0 0,-2 3-1605 0 0,37 22 0 0 0,-17-9 220 0 0,-24-15-9822 0 0,31 12 0 0 0,-38-18 9303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630 0 48 0 0,'-2'1'3900'0'0,"-4"1"-449"0"0,0 1-2098 0 0,-18 7 1099 0 0,-52 20 1598 0 0,10 0-3462 0 0,22-7-274 0 0,-16 13 373 0 0,34-19-245 0 0,0-2 0 0 0,0-1 0 0 0,-38 14-1 0 0,57-26-432 0 0,1 1 0 0 0,0 0-1 0 0,0 0 1 0 0,0 0-1 0 0,0 1 1 0 0,1 0 0 0 0,-1 0-1 0 0,1 0 1 0 0,0 1 0 0 0,0-1-1 0 0,1 1 1 0 0,-1 0-1 0 0,1 1 1 0 0,-6 9 0 0 0,5-5-2 0 0,0 0 0 0 0,0 0 0 0 0,1 0 0 0 0,0 1 1 0 0,1 0-1 0 0,0-1 0 0 0,1 1 0 0 0,-2 14 0 0 0,4-15 22 0 0,0 0-1 0 0,1 0 0 0 0,0 0 0 0 0,1 0 0 0 0,0 0 0 0 0,1 0 1 0 0,0 0-1 0 0,0-1 0 0 0,1 1 0 0 0,0-1 0 0 0,8 12 0 0 0,-11-18-2 0 0,1-1-1 0 0,-1 1 0 0 0,0-1 0 0 0,0 1 1 0 0,0-1-1 0 0,0 1 0 0 0,0 0 1 0 0,0 5-1 0 0,-1-7 3 0 0,0 0 0 0 0,0 0 0 0 0,0 0 0 0 0,0 0 0 0 0,0 0 0 0 0,0 0 0 0 0,0 0 0 0 0,0 0 0 0 0,-1 0 0 0 0,1 0 0 0 0,0 0 0 0 0,-1 0 0 0 0,1 0 0 0 0,-1 0 0 0 0,1 0 0 0 0,-2 1 0 0 0,-3 7-48 0 0,-13 24 37 0 0,-19 47 0 0 0,7 0 17 0 0,20-52-50 0 0,-6 31 0 0 0,14-49 17 0 0,0-1-1 0 0,1 0 1 0 0,0 1-1 0 0,1-1 0 0 0,0 0 1 0 0,0 1-1 0 0,4 16 1 0 0,-2-13 10 0 0,0 1 1 0 0,-1 23-1 0 0,0-35-19 0 0,-1-1-1 0 0,1 1 1 0 0,-1-1-1 0 0,1 1 1 0 0,-1-1-1 0 0,1 1 1 0 0,0-1-1 0 0,0 1 1 0 0,0-1-1 0 0,0 0 1 0 0,0 0-1 0 0,0 1 1 0 0,0-1-1 0 0,0 0 1 0 0,0 0-1 0 0,1 0 1 0 0,-1 0-1 0 0,0 0 1 0 0,1-1-1 0 0,-1 1 1 0 0,1 0-1 0 0,-1-1 1 0 0,3 2-1 0 0,2 0 2 0 0,0 0-1 0 0,1 0 1 0 0,-1 0-1 0 0,10 1 0 0 0,34 2 48 0 0,23 2 31 0 0,-49-5-16 0 0,-20-2-53 0 0,1 0 0 0 0,-1 0 0 0 0,0 0 0 0 0,0 1-1 0 0,1 0 1 0 0,-1-1 0 0 0,0 2 0 0 0,0-1 0 0 0,4 2-1 0 0,-3 0-2239 0 0,-22-8-11802 0 0,9 3 11984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2 144 0 0,'10'-2'25425'0'0,"-11"5"-25102"0"0,-1 0 0 0 0,0 0 1 0 0,1-1-1 0 0,-1 1 0 0 0,0 0 0 0 0,0-1 1 0 0,-4 4-1 0 0,-3 4 97 0 0,-42 61 660 0 0,49-66-3701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31 388 0 0,'0'-2'4940'0'0,"0"-2"-1104"0"0,0-7 3042 0 0,0 13-6817 0 0,-1 0 1 0 0,1-1-1 0 0,-1 1 0 0 0,0 0 1 0 0,0-1-1 0 0,1 1 0 0 0,-1-1 0 0 0,0 0 1 0 0,0 1-1 0 0,-1-1 0 0 0,1 0 1 0 0,-2 3-1 0 0,2-4-47 0 0,1 1-1 0 0,0-1 1 0 0,-1 1 0 0 0,1-1-1 0 0,-1 0 1 0 0,1 1 0 0 0,0-1-1 0 0,-1 0 1 0 0,1 1 0 0 0,-1-1-1 0 0,1 0 1 0 0,-1 1 0 0 0,1-1-1 0 0,-1 0 1 0 0,1 0 0 0 0,-1 0 0 0 0,1 1-1 0 0,-1-1 1 0 0,0 0 0 0 0,1 0-1 0 0,-1 0 1 0 0,1 0 0 0 0,-1 0-1 0 0,1 0 1 0 0,-1 0 0 0 0,1 0-1 0 0,-1 0 1 0 0,0 0 0 0 0,1-1-1 0 0,-1 1 1 0 0,1 0 0 0 0,-1 0-1 0 0,1 0 1 0 0,-1-1 0 0 0,1 1-1 0 0,-1 0 1 0 0,1-1 0 0 0,-1 1-1 0 0,1 0 1 0 0,0-1 0 0 0,-1 1 0 0 0,1-1-1 0 0,-1 0 1 0 0,1 1-21 0 0,-1-1 0 0 0,1 0 0 0 0,0 1 0 0 0,-1-1-1 0 0,1 0 1 0 0,0 1 0 0 0,0-1 0 0 0,0 0 0 0 0,0 0 0 0 0,0 1 0 0 0,0-1 0 0 0,0 0 0 0 0,0 0 0 0 0,0 1-1 0 0,0-1 1 0 0,0 0 0 0 0,0 1 0 0 0,1-2 0 0 0,-1 1 286 0 0,1-1 0 0 0,0 1 0 0 0,-1-1 0 0 0,1 1 0 0 0,0 0 0 0 0,0 0 0 0 0,0 0 0 0 0,0-1 1 0 0,0 1-1 0 0,0 0 0 0 0,0 0 0 0 0,1 0 0 0 0,1-1 0 0 0,-2 2-147 0 0,-1-1 1 0 0,1 1-1 0 0,0-1 0 0 0,-1 1 1 0 0,1 0-1 0 0,0 0 1 0 0,-1-1-1 0 0,1 1 1 0 0,0 0-1 0 0,-1 0 0 0 0,1 0 1 0 0,0 0-1 0 0,-1 0 1 0 0,1 0-1 0 0,0 0 0 0 0,0 0 1 0 0,-1 0-1 0 0,1 0 1 0 0,0 0-1 0 0,-1 0 1 0 0,1 0-1 0 0,0 1 0 0 0,-1-1 1 0 0,1 0-1 0 0,0 0 1 0 0,0 1-1 0 0,0 0-172 0 0,-1 0 0 0 0,1-1-1 0 0,-1 1 1 0 0,1 0 0 0 0,-1 0 0 0 0,1 0-1 0 0,-1-1 1 0 0,0 1 0 0 0,1 0 0 0 0,-1 0-1 0 0,0 0 1 0 0,0 0 0 0 0,0 0 0 0 0,1 0-1 0 0,-1 0 1 0 0,0-1 0 0 0,-1 3 0 0 0,1-3-217 0 0,0 0 1 0 0,0 1-1 0 0,0-1 1 0 0,0 0-1 0 0,0 1 1 0 0,0-1-1 0 0,0 0 0 0 0,0 1 1 0 0,0-1-1 0 0,-1 0 1 0 0,1 1-1 0 0,0-1 1 0 0,-5 3-4361 0 0,4-2 4360 0 0,1-1 1 0 0,0 0-1 0 0,-1 0 1 0 0,0 0-1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19 224 0 0,'0'-4'20367'0'0,"8"9"-16609"0"0,14 9-2531 0 0,16 31-299 0 0,-31-36-725 0 0,0 1 0 0 0,-1 0 0 0 0,0 0 0 0 0,-1 1-1 0 0,6 14 1 0 0,-10-24-180 0 0,-1 1-1 0 0,1-1 0 0 0,-1 0 1 0 0,1 1-1 0 0,-1-1 1 0 0,0 0-1 0 0,0 1 0 0 0,0-1 1 0 0,0 1-1 0 0,0-1 1 0 0,0 0-1 0 0,0 1 0 0 0,0-1 1 0 0,0 0-1 0 0,-1 1 0 0 0,1-1 1 0 0,0 1-1 0 0,-1-1 1 0 0,1 0-1 0 0,-1 0 0 0 0,0 1 1 0 0,1-1-1 0 0,-1 0 1 0 0,0 0-1 0 0,0 0 0 0 0,0 0 1 0 0,0 0-1 0 0,-1 1 1 0 0,0-1-4 0 0,1 0 1 0 0,-1 0 0 0 0,0 0 0 0 0,1 0 0 0 0,-1-1 0 0 0,0 1 0 0 0,0 0 0 0 0,1-1-1 0 0,-1 0 1 0 0,0 1 0 0 0,0-1 0 0 0,0 0 0 0 0,0 0 0 0 0,1 0 0 0 0,-1 0 0 0 0,0-1-1 0 0,0 1 1 0 0,0 0 0 0 0,1-1 0 0 0,-4 0 0 0 0,-1-1 3 0 0,1 0 0 0 0,-1 0 0 0 0,1 0 0 0 0,0-1-1 0 0,0 0 1 0 0,0 0 0 0 0,0 0 0 0 0,1-1 0 0 0,-1 1 0 0 0,1-1 0 0 0,0 0 0 0 0,0 0 0 0 0,0 0 0 0 0,0-1 0 0 0,1 0-1 0 0,-4-7 1 0 0,-42-103-118 0 0,49 115 89 0 0,0 0-1 0 0,0-1 1 0 0,0 1-1 0 0,-1-1 1 0 0,1 1 0 0 0,0-1-1 0 0,0 1 1 0 0,0 0-1 0 0,0-1 1 0 0,0 1 0 0 0,0-1-1 0 0,0 1 1 0 0,0-1-1 0 0,0 1 1 0 0,0-1 0 0 0,0 1-1 0 0,0-1 1 0 0,0 1-1 0 0,0 0 1 0 0,0-1 0 0 0,0 1-1 0 0,1-1 1 0 0,-1 1-1 0 0,0-1 1 0 0,0 1-1 0 0,0 0 1 0 0,1-1 0 0 0,-1 1-1 0 0,0-1 1 0 0,1 1-1 0 0,-1 0 1 0 0,0 0 0 0 0,1-1-1 0 0,-1 1 1 0 0,0 0-1 0 0,1-1 1 0 0,1 1-53 0 0,-1-1 1 0 0,1 1-1 0 0,0 0 0 0 0,-1 0 1 0 0,1-1-1 0 0,-1 1 0 0 0,1 0 1 0 0,0 1-1 0 0,-1-1 0 0 0,1 0 1 0 0,1 1-1 0 0,22 7-3093 0 0,-9 1-4430 0 0,-6 1 1457 0 0,-8-8 4793 0 0,1 0 1 0 0,-1 1-1 0 0,0-1 1 0 0,1 1-1 0 0,-1-1 1 0 0,2 5 0 0 0,0 0-419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94 280 0 0,'0'-2'5095'0'0,"0"-5"-445"0"0,1-11-413 0 0,4 8-3180 0 0,6-8 986 0 0,1 9-69 0 0,-12 9-1524 0 0,5 2 2715 0 0,3 7-1520 0 0,-7 9-945 0 0,0-14-559 0 0,-1 0 1 0 0,1 0-1 0 0,-1 0 0 0 0,0 0 1 0 0,-1 0-1 0 0,1 0 1 0 0,-1 0-1 0 0,0 0 0 0 0,-2 7 1 0 0,-23 57 1070 0 0,23-61-1094 0 0,-1-1 1 0 0,0 0-1 0 0,0 1 1 0 0,0-1-1 0 0,-1-1 1 0 0,0 1-1 0 0,-11 10 1 0 0,-4 4 210 0 0,20-20-322 0 0,0 0 0 0 0,0 0 1 0 0,0 1-1 0 0,0-1 0 0 0,0 0 0 0 0,-1 0 1 0 0,1 0-1 0 0,0 0 0 0 0,0 0 1 0 0,0 1-1 0 0,0-1 0 0 0,-1 0 1 0 0,1 0-1 0 0,0 0 0 0 0,0 0 0 0 0,0 0 1 0 0,-1 0-1 0 0,1 0 0 0 0,0 0 1 0 0,0 0-1 0 0,0 0 0 0 0,-1 0 1 0 0,1 0-1 0 0,0 0 0 0 0,0 0 0 0 0,0 0 1 0 0,-1 0-1 0 0,1 0 0 0 0,0 0 1 0 0,0 0-1 0 0,0 0 0 0 0,-1 0 1 0 0,1 0-1 0 0,0-1 0 0 0,0 1 0 0 0,0 0 1 0 0,-1 0-1 0 0,1 0 0 0 0,0 0 1 0 0,0 0-1 0 0,0 0 0 0 0,0-1 1 0 0,0 1-1 0 0,-1 0 0 0 0,-6-14 144 0 0,0-16-72 0 0,7 30-79 0 0,-2-9-6 0 0,1 0-1 0 0,1 0 0 0 0,0 0 0 0 0,0 0 1 0 0,1 0-1 0 0,0 0 0 0 0,4-17 0 0 0,2 4-129 0 0,17-41 0 0 0,-23 60 91 0 0,0 1 1 0 0,1-1-1 0 0,-1 1 0 0 0,1 0 1 0 0,0-1-1 0 0,-1 1 1 0 0,1 0-1 0 0,0 0 0 0 0,0 0 1 0 0,0 0-1 0 0,1 0 1 0 0,4-2-1 0 0,-6 3-205 0 0,-1 1 0 0 0,1-1-1 0 0,0 1 1 0 0,0 0 0 0 0,0-1-1 0 0,0 1 1 0 0,0 0 0 0 0,0 0 0 0 0,0 0-1 0 0,0 0 1 0 0,0 0 0 0 0,0 0-1 0 0,0 0 1 0 0,0 0 0 0 0,2 1 0 0 0,-2-1-455 0 0,1 1 0 0 0,-1-1-1 0 0,0 1 1 0 0,0 0 0 0 0,0 0 0 0 0,0-1 0 0 0,1 1 0 0 0,-1 0 0 0 0,-1 0 0 0 0,1 0 0 0 0,0 0 0 0 0,0 0 0 0 0,0 1 0 0 0,1 1 0 0 0,7 21-11156 0 0,-8-19 10023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1179 114 316 0 0,'6'1'15671'0'0,"2"4"-9831"0"0,8-2-3381 0 0,3 2-1644 0 0,17 13 66 0 0,-25-13-719 0 0,0 0 0 0 0,-1 0 1 0 0,0 1-1 0 0,13 10 1 0 0,58 41 456 0 0,-58-41-426 0 0,-18-12-136 0 0,0-1-1 0 0,0 1 0 0 0,0-1 1 0 0,-1 1-1 0 0,1 0 1 0 0,-1 1-1 0 0,6 7 0 0 0,29 37 857 0 0,4 40 51 0 0,-35-71-828 0 0,-4-7 7 0 0,0 1 0 0 0,-1 0 0 0 0,0 0 0 0 0,-1 1 0 0 0,0-1 0 0 0,0 25 0 0 0,4 31 344 0 0,-3 110 722 0 0,-9-131-1209 0 0,-4 1 0 0 0,9-42 0 0 0,0 1 0 0 0,0-1 0 0 0,-1 1 0 0 0,0-1 0 0 0,-3 8 0 0 0,0-3 0 0 0,-29 71 0 0 0,11-32 0 0 0,12-24 0 0 0,6-14 0 0 0,0 0 0 0 0,0 0 0 0 0,-1-1 0 0 0,-1 0 0 0 0,-10 14 0 0 0,-25 32 0 0 0,20-34 0 0 0,-34 27 0 0 0,13-20 0 0 0,-58 39 0 0 0,63-49 0 0 0,-67 23 0 0 0,96-40 0 0 0,-15 5 0 0 0,-34 6 0 0 0,6-1 0 0 0,30-9 0 0 0,1 0 0 0 0,-1-2 0 0 0,0 0 0 0 0,-37-3 0 0 0,19 1 0 0 0,23-1 0 0 0,1 0 0 0 0,-1-2 0 0 0,-30-7 0 0 0,-12-3 0 0 0,32 6 0 0 0,10 3 0 0 0,1-1 0 0 0,-28-11 0 0 0,18 6 0 0 0,23 9 0 0 0,0 0 0 0 0,-1 0 0 0 0,1 0 0 0 0,0 0 0 0 0,0 0 0 0 0,0-1 0 0 0,0 1 0 0 0,0-1 0 0 0,0 0 0 0 0,-3-3 0 0 0,-15-7 0 0 0,19 11 0 0 0,-1-1 0 0 0,0 1 0 0 0,1 0 0 0 0,-1-1 0 0 0,1 1 0 0 0,-1-1 0 0 0,-3-3 0 0 0,-24-18 0 0 0,5 5 0 0 0,-56-61 0 0 0,76 74 0 0 0,0 0 0 0 0,0-1 0 0 0,0 1 0 0 0,-6-13 0 0 0,-10-12 0 0 0,11 16 0 0 0,0 0 0 0 0,1-1 0 0 0,1 0 0 0 0,-10-25 0 0 0,14 30 0 0 0,-29-80 0 0 0,29 76 0 0 0,-24-67 0 0 0,17 39 0 0 0,3 7 0 0 0,-2-25 0 0 0,9 51 0 0 0,0 0 0 0 0,0 0 0 0 0,1 0 0 0 0,0 0 0 0 0,1-12 0 0 0,1-7 0 0 0,1-58 0 0 0,3 18 0 0 0,-5 61 0 0 0,0 0 0 0 0,0 0 0 0 0,0 0 0 0 0,3-8 0 0 0,-1 8 0 0 0,-2 0 0 0 0,1 0 0 0 0,-1-1 0 0 0,1-8 0 0 0,0 0 0 0 0,0-1 0 0 0,2 1 0 0 0,0 0 0 0 0,11-29 0 0 0,-12 39 0 0 0,-1-1 0 0 0,1 0 0 0 0,0 1 0 0 0,1 0 0 0 0,0-1 0 0 0,0 1 0 0 0,0 0 0 0 0,0 1 0 0 0,1-1 0 0 0,7-5 0 0 0,6-8 0 0 0,-16 15 0 0 0,1 1 0 0 0,0 0 0 0 0,0 0 0 0 0,0-1 0 0 0,1 2 0 0 0,5-5 0 0 0,53-41 0 0 0,-40 34 0 0 0,31-29 0 0 0,-53 43 0 0 0,17-12 0 0 0,0 1 0 0 0,0 1 0 0 0,2 0 0 0 0,-1 1 0 0 0,1 1 0 0 0,27-8 0 0 0,-8 3 0 0 0,-11 4 0 0 0,1 2 0 0 0,33-4 0 0 0,-30 5 0 0 0,7 0 0 0 0,0 1 0 0 0,52 1 0 0 0,-73 4 0 0 0,0 1 0 0 0,-1 0 0 0 0,1 1 0 0 0,24 7 0 0 0,30 2 0 0 0,-32-8 0 0 0,-35-4 0 0 0,0 1 0 0 0,0 0 0 0 0,0 1 0 0 0,1-1 0 0 0,-1 1 0 0 0,0-1 0 0 0,0 1 0 0 0,6 3 0 0 0,29 3 0 0 0,1 2-2932 0 0,-21-3-1426 0 0,-1 0-1 0 0,0 1 1 0 0,0 0-1 0 0,20 13 1 0 0,2 9-655 0 0,-29-19 2775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40 756 0 0,'0'-13'4020'0'0,"3"1"2736"0"0,4 6-2602 0 0,5 4-3459 0 0,-12 2-332 0 0,-5 24 2338 0 0,4-21-2331 0 0,0-1 0 0 0,0 1 0 0 0,-1-1 1 0 0,1 1-1 0 0,-1-1 0 0 0,0 1 0 0 0,0-1 1 0 0,0 0-1 0 0,0 0 0 0 0,-3 3 0 0 0,4-5-316 0 0,0 1 0 0 0,0 0 0 0 0,0 0 0 0 0,0-1 0 0 0,-1 1 0 0 0,1-1 0 0 0,0 1 0 0 0,0-1 0 0 0,-1 0 0 0 0,1 1 0 0 0,0-1 0 0 0,0 0 0 0 0,-1 0 0 0 0,1 0 0 0 0,0 0 0 0 0,-1 0 0 0 0,1 0 0 0 0,0 0 0 0 0,-1 0 0 0 0,1 0 0 0 0,0-1 0 0 0,-1 1 0 0 0,1-1 0 0 0,0 1 0 0 0,0-1 0 0 0,0 1 0 0 0,-1-1 0 0 0,1 0 0 0 0,0 1 0 0 0,0-1 0 0 0,0 0 0 0 0,0 0 0 0 0,0 0 0 0 0,0 0 0 0 0,0 0 0 0 0,1 0 0 0 0,-1 0-1 0 0,0 0 1 0 0,0 0 0 0 0,1 0 0 0 0,-1-1 0 0 0,0 0 0 0 0,1 1-38 0 0,-1 0 0 0 0,1 0-1 0 0,0 0 1 0 0,0 0 0 0 0,-1 0-1 0 0,1 0 1 0 0,0 0-1 0 0,0 0 1 0 0,0 0 0 0 0,0 0-1 0 0,0 0 1 0 0,0 0 0 0 0,1 0-1 0 0,-1 0 1 0 0,0 0-1 0 0,0 0 1 0 0,1 0 0 0 0,-1 0-1 0 0,0 0 1 0 0,1 0 0 0 0,-1 1-1 0 0,1-1 1 0 0,-1 0-1 0 0,1 0 1 0 0,0 0 0 0 0,-1 1-1 0 0,1-1 1 0 0,0 0 0 0 0,0 1-1 0 0,-1-1 1 0 0,1 0 0 0 0,2 0-1 0 0,-1-1 43 0 0,1 0 1 0 0,1 0-1 0 0,-1 0 0 0 0,0 0 1 0 0,0 1-1 0 0,1-1 0 0 0,5-1 0 0 0,-8 3-35 0 0,1 0 0 0 0,-1 0-1 0 0,0 0 1 0 0,0 0-1 0 0,0 0 1 0 0,0 0-1 0 0,0 0 1 0 0,0 1-1 0 0,0-1 1 0 0,0 0-1 0 0,0 0 1 0 0,1 1-1 0 0,0 0 1 0 0,12 11-3255 0 0,-6 5-4809 0 0,-5 1-6069 0 0,-3-15 12461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1716 462 456 0 0,'-3'-2'22063'0'0,"2"1"-21267"0"0,-14-6 2351 0 0,-13 0-1426 0 0,13 4-839 0 0,2-1-518 0 0,-1 2 0 0 0,1 0 0 0 0,-1 0 0 0 0,-19 1 0 0 0,-26 7 143 0 0,43-2-311 0 0,1 1 0 0 0,0 1 0 0 0,0 1 0 0 0,-22 13 0 0 0,-87 56 199 0 0,109-68-395 0 0,0 0 0 0 0,0-1 0 0 0,0-1 0 0 0,-1 0 0 0 0,0-1 0 0 0,0-1 0 0 0,-1-1 0 0 0,1 0 0 0 0,-1-1 0 0 0,1-1 0 0 0,-1 0 0 0 0,-26-3 0 0 0,28 0 0 0 0,0 0 0 0 0,1-1 0 0 0,-1 0 0 0 0,1-1 0 0 0,0-1 0 0 0,-26-13 0 0 0,-7-6 0 0 0,30 16 0 0 0,-1-1 0 0 0,2 0 0 0 0,-26-20 0 0 0,13 2 0 0 0,-30-35 0 0 0,-9-10 0 0 0,17 15 0 0 0,23 24 0 0 0,18 23 0 0 0,0 0 0 0 0,-1 1 0 0 0,-1 0 0 0 0,0 0 0 0 0,-22-12 0 0 0,-73-28 0 0 0,62 29 0 0 0,-77-28 0 0 0,78 32 0 0 0,-70-13 0 0 0,86 20-209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392 116 1084 0 0,'-11'3'22714'0'0,"-10"2"-18371"0"0,7-3-3962 0 0,1 0 0 0 0,0-1 0 0 0,-1 0 0 0 0,1-2 1 0 0,-1 1-1 0 0,-19-4 0 0 0,10-2-255 0 0,-1 0-1 0 0,-38-16 1 0 0,41 14-55 0 0,13 6-51 0 0,0-1 0 0 0,0 0 0 0 0,0 0 0 0 0,1-1-1 0 0,-1 0 1 0 0,1-1 0 0 0,0 1 0 0 0,0-1 0 0 0,1-1 0 0 0,-9-7 0 0 0,4 3-106 0 0,-1-2-729 0 0,9 4-4157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1 976 0 0,'-10'4'12740'0'0,"0"-2"-4521"0"0,-12 0-1070 0 0,15-1-6614 0 0,0-1 1 0 0,1 1 0 0 0,-14 3-1 0 0,-10 11-84 0 0,5-3-1886 0 0,9-5-3935 0 0,2-4-3401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56 0 0,'0'0'28651'0'0,"-35"15"-25855"0"0,-1 0-3004 0 0,16-1-764 0 0,14-7-1479 0 0,-1 2-4866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11 351 112 0 0,'-10'-12'9510'0'0,"13"23"-4351"0"0,9 4-3644 0 0,-4-7 46 0 0,35 32 4824 0 0,3-9-4151 0 0,-36-25-2115 0 0,0-1 1 0 0,1-1-1 0 0,0 0 0 0 0,-1 0 0 0 0,1-1 1 0 0,1 0-1 0 0,-1-1 0 0 0,12 1 0 0 0,-14-2-65 0 0,0-1 0 0 0,0 1 1 0 0,0-2-1 0 0,0 0 0 0 0,17-3 0 0 0,-23 3-47 0 0,1 0 0 0 0,0 0 0 0 0,-1 0 0 0 0,1-1 0 0 0,-1 0 0 0 0,1 1 1 0 0,-1-1-1 0 0,0-1 0 0 0,0 1 0 0 0,0 0 0 0 0,0-1 0 0 0,0 1 0 0 0,0-1 0 0 0,-1 0 0 0 0,1 0 0 0 0,2-5 1 0 0,-4 5-32 0 0,-1-1 1 0 0,1 0-1 0 0,-1 1 1 0 0,0-1-1 0 0,0 0 1 0 0,0 0-1 0 0,-1 1 1 0 0,1-1-1 0 0,-1 0 1 0 0,0 0-1 0 0,0 1 1 0 0,-2-5-1 0 0,1 0-56 0 0,1 4 53 0 0,-1 0 0 0 0,1 0-1 0 0,-1 0 1 0 0,0 0 0 0 0,-1 1-1 0 0,1-1 1 0 0,-1 1 0 0 0,1-1 0 0 0,-1 1-1 0 0,0 0 1 0 0,0 0 0 0 0,-5-4-1 0 0,14 10 33 0 0,0-1 0 0 0,1 0 0 0 0,-1-1-1 0 0,0 0 1 0 0,1 0 0 0 0,-1 0 0 0 0,0 0-1 0 0,1-1 1 0 0,-1-1 0 0 0,1 1 0 0 0,8-2-1 0 0,0 0 51 0 0,0-1-1 0 0,0-1 1 0 0,-1 0-1 0 0,19-8 1 0 0,-30 11-57 0 0,-1 0 1 0 0,0-1-1 0 0,1 1 1 0 0,-1 0-1 0 0,0-1 1 0 0,0 1-1 0 0,0-1 0 0 0,0 0 1 0 0,0 0-1 0 0,-1 0 1 0 0,1 0-1 0 0,-1 0 1 0 0,1 0-1 0 0,-1 0 1 0 0,1 0-1 0 0,-1-1 0 0 0,0 1 1 0 0,0 0-1 0 0,0-1 1 0 0,-1 1-1 0 0,1-1 1 0 0,0 1-1 0 0,-1-1 1 0 0,0 1-1 0 0,0-1 1 0 0,1 0-1 0 0,-1 1 0 0 0,-1-1 1 0 0,1 1-1 0 0,0-1 1 0 0,-1 1-1 0 0,1-1 1 0 0,-1 1-1 0 0,0-1 1 0 0,0 1-1 0 0,0-1 0 0 0,0 1 1 0 0,0 0-1 0 0,-3-4 1 0 0,3 4-119 0 0,2 3 43 0 0,6 10 118 0 0,0-1 0 0 0,14 16 1 0 0,-9-16 92 0 0,1-1 1 0 0,-1 0 0 0 0,1-1 0 0 0,1 0 0 0 0,21 9 0 0 0,78 22 672 0 0,-32-12-334 0 0,-57-18-292 0 0,1-2 0 0 0,0 0-1 0 0,0-1 1 0 0,1-2 0 0 0,50 2 0 0 0,-68-6-153 0 0,-1-1 0 0 0,1 0 0 0 0,0 0 0 0 0,0-1 0 0 0,-1 0 0 0 0,1 0 1 0 0,-1-1-1 0 0,9-4 0 0 0,0-1-12 0 0,-1-1 0 0 0,22-17 1 0 0,-4-7 19 0 0,-25 24-42 0 0,23-30 14 0 0,-30 37-8 0 0,2 4-8 0 0,0-1 0 0 0,-1 1 1 0 0,1 0-1 0 0,0 0 0 0 0,0 0 0 0 0,-1 0 1 0 0,0 0-1 0 0,3 3 0 0 0,-4-4 2 0 0,6 6 38 0 0,1-1-1 0 0,0 0 0 0 0,1-1 0 0 0,-1 0 0 0 0,1 0 0 0 0,0 0 0 0 0,0-1 0 0 0,1-1 0 0 0,-1 0 0 0 0,1 0 0 0 0,-1-1 0 0 0,1 0 0 0 0,0 0 1 0 0,0-1-1 0 0,0 0 0 0 0,0-1 0 0 0,13-2 0 0 0,-12 1-20 0 0,-1-1-1 0 0,0-1 1 0 0,0 1 0 0 0,0-2 0 0 0,-1 1 0 0 0,1-1-1 0 0,-1-1 1 0 0,1 0 0 0 0,12-10 0 0 0,-11 8-15 0 0,0-1 0 0 0,0-1 0 0 0,-1 0 0 0 0,10-11 1 0 0,-22 34-26 0 0,1 1 1 0 0,0-1 0 0 0,1 1 0 0 0,1-1 0 0 0,1 1 0 0 0,3 16 0 0 0,-4-27 42 0 0,0-1 1 0 0,1 1-1 0 0,0-1 1 0 0,-1 1-1 0 0,1-1 0 0 0,0 0 1 0 0,1 1-1 0 0,-1-1 1 0 0,1-1-1 0 0,-1 1 0 0 0,1 0 1 0 0,0 0-1 0 0,0-1 1 0 0,0 0-1 0 0,4 3 0 0 0,-4-4-8 0 0,0 0-1 0 0,0 0 1 0 0,0 0-1 0 0,0 0 1 0 0,0 0-1 0 0,0-1 0 0 0,0 1 1 0 0,0-1-1 0 0,1 0 1 0 0,-1 0-1 0 0,0 0 1 0 0,0 0-1 0 0,0-1 1 0 0,0 0-1 0 0,0 1 0 0 0,0-1 1 0 0,0 0-1 0 0,0 0 1 0 0,4-2-1 0 0,41-16-4 0 0,-37 15-5 0 0,1 0 1 0 0,-1-1-1 0 0,1 0 0 0 0,-2-1 1 0 0,1 0-1 0 0,0 0 0 0 0,-1-1 1 0 0,0-1-1 0 0,13-13 0 0 0,-13 11-15 0 0,22-30-100 0 0,-30 44 85 0 0,0 0 0 0 0,1 0 0 0 0,-1-1 0 0 0,1 1 0 0 0,0-1 0 0 0,0 1 0 0 0,6 4 0 0 0,-6-5 54 0 0,0 0 0 0 0,0 0 0 0 0,0-1 0 0 0,1 1 0 0 0,-1-1 0 0 0,1 0 0 0 0,-1 0 0 0 0,1 0 0 0 0,0 0 0 0 0,0 0 0 0 0,0-1 0 0 0,0 0 0 0 0,6 2 0 0 0,-2-4-18 0 0,0 0 1 0 0,0 0-1 0 0,0-1 0 0 0,-1 0 0 0 0,1 0 0 0 0,0 0 0 0 0,-1-1 1 0 0,0-1-1 0 0,0 1 0 0 0,0-1 0 0 0,0 0 0 0 0,0-1 0 0 0,-1 1 1 0 0,1-1-1 0 0,6-7 0 0 0,-9 6-22 0 0,-1 0 1 0 0,1 0-1 0 0,-1 0 1 0 0,0 0-1 0 0,-1 0 0 0 0,4-11 1 0 0,8-18-49 0 0,-11 18 17 0 0,-3 16 44 0 0,0 1-1 0 0,0-1 1 0 0,0 0 0 0 0,0 0 0 0 0,0 0-1 0 0,1 1 1 0 0,-1-1 0 0 0,0 0 0 0 0,0 0-1 0 0,1 1 1 0 0,-1-1 0 0 0,0 0 0 0 0,1 0-1 0 0,-1 1 1 0 0,0-1 0 0 0,1 0 0 0 0,-1 1-1 0 0,1-1 1 0 0,-1 1 0 0 0,1-1 0 0 0,0 0-1 0 0,-1 1 1 0 0,1-1 0 0 0,0 1 0 0 0,-1 0-1 0 0,1-1 1 0 0,0 1 0 0 0,-1-1 0 0 0,1 1-1 0 0,0 0 1 0 0,0 0 0 0 0,1-1 0 0 0,4 5 26 0 0,1-1 0 0 0,0 1 1 0 0,0-2-1 0 0,0 1 1 0 0,0-1-1 0 0,0 0 1 0 0,1 0-1 0 0,-1-1 1 0 0,0 0-1 0 0,1 0 1 0 0,-1-1-1 0 0,11-1 1 0 0,-1-1 36 0 0,0-2 0 0 0,0 0 0 0 0,-1-1 0 0 0,19-8 1 0 0,-24 9-54 0 0,1-1 1 0 0,-1 0-1 0 0,0 0 1 0 0,-1-1-1 0 0,1-1 1 0 0,-1 0-1 0 0,0 0 1 0 0,-1-1-1 0 0,0 0 1 0 0,0-1-1 0 0,-1 0 1 0 0,0 0-1 0 0,11-17 1 0 0,15-33-117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 96 0 0,'3'-12'25536'0'0,"-13"17"-23548"0"0,-3 2-1768 0 0,0 1 0 0 0,1 0 0 0 0,0 1 0 0 0,-14 12 1 0 0,23-18-1170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15 360 0 0,'10'-14'26121'0'0,"-17"49"-23329"0"0,0-9-2505 0 0,-1 1 0 0 0,-1-2 0 0 0,-1 1 0 0 0,-18 32 0 0 0,18-38-522 0 0,0-4-439 0 0,-5 0-4800 0 0,14-14 4537 0 0,0-1 0 0 0,0 0 0 0 0,0 0 0 0 0,-1 0 0 0 0,1 0 0 0 0,0 0 0 0 0,-1-1 0 0 0,1 1 0 0 0,0 0 0 0 0,-1-1 0 0 0,1 1 0 0 0,-1 0 0 0 0,0-1 0 0 0,1 0 0 0 0,-1 1 0 0 0,1-1 0 0 0,-1 0 0 0 0,1 0 0 0 0,-1 0 0 0 0,0 0 0 0 0,1 0 0 0 0,-3-1 0 0 0,0-1-1085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259 320 964 0 0,'-7'9'9452'0'0,"7"-9"-9074"0"0,0 0 0 0 0,-1 0 0 0 0,1 0 0 0 0,-1 0 0 0 0,1 0 0 0 0,-1 0 0 0 0,1 0 0 0 0,-1 0 0 0 0,1 0 0 0 0,0 0 0 0 0,-4-1 2269 0 0,3 1-2269 0 0,-11-4 5983 0 0,5 0-4466 0 0,-3-3-1542 0 0,0 0-1 0 0,1-1 1 0 0,1 0 0 0 0,-1-1-1 0 0,1 0 1 0 0,1 0 0 0 0,-11-17-1 0 0,-2-1 71 0 0,-3-6-147 0 0,-34-64 1 0 0,21 32-276 0 0,34 62-316 0 0,-4-9 259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454 287 888 0 0,'3'-5'10619'0'0,"-3"2"-8994"0"0,-16-26 5925 0 0,-17-26-2675 0 0,-97-117-2864 0 0,128 170-2034 0 0,1 1 101 0 0,0-1-1 0 0,0 1 1 0 0,0-1 0 0 0,0 1 0 0 0,0 0-1 0 0,-1-1 1 0 0,1 1 0 0 0,-1 0-1 0 0,1 0 1 0 0,-1 0 0 0 0,1 0 0 0 0,-1 0-1 0 0,1 0 1 0 0,-1 1 0 0 0,0-1-1 0 0,0 0 1 0 0,1 1 0 0 0,-1-1-1 0 0,0 1 1 0 0,0 0 0 0 0,1 0 0 0 0,-1 0-1 0 0,0 0 1 0 0,0 0 0 0 0,-3 0-1 0 0,-209 9 1636 0 0,205-9 249 0 0,-1 0-2697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51 1176 0 0,'-11'15'20746'0'0,"9"-15"-19908"0"0,-1 1 1 0 0,1-1-1 0 0,-1 0 1 0 0,1 0 0 0 0,-1 0-1 0 0,1 0 1 0 0,-1 0-1 0 0,-2-1 1 0 0,-50-16 315 0 0,51 16-358 0 0,-43-18-537 0 0,4 3-1741 0 0,34 11-1816 0 0,-4-2-5777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3 216 0 0,'-14'-2'24058'0'0,"-2"3"-18560"0"0,-4 2-3722 0 0,-5 6-1578 0 0,-65 22 587 0 0,30-5-549 0 0,46-18-6059 0 0,-8 4-8499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1 252 0 0,'-2'6'24501'0'0,"-13"8"-16758"0"0,-27 20-9093 0 0,36-30 2929 0 0,-17 14-1592 0 0,13-11-499 0 0,1 0-1 0 0,-1 1 1 0 0,1 0 0 0 0,-13 15 0 0 0,20-20-586 0 0,0 0 0 0 0,0 1 0 0 0,0-1 0 0 0,0 1 0 0 0,1-1 0 0 0,-1 1 0 0 0,-1 6 0 0 0,3-6-922 0 0,-1 0-1 0 0,1 0 1 0 0,-1-1 0 0 0,1 1 0 0 0,1 0 0 0 0,-1 0-1 0 0,0 0 1 0 0,3 7 0 0 0,-1-4 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1 644 0 0,'4'0'28844'0'0,"-60"53"-25565"0"0,46-41-3331 0 0,-1 1-305 0 0,0 0-1 0 0,1 1 1 0 0,1 0 0 0 0,0 1-1 0 0,-9 20 1 0 0,13-18-4539 0 0,4-15 3303 0 0,0 1 0 0 0,0-1 1 0 0,0 1-1 0 0,1 0 0 0 0,0-1 0 0 0,-1 1 1 0 0,1 0-1 0 0,0 0 0 0 0,0-1 0 0 0,0 1 0 0 0,1 0 1 0 0,-1-1-1 0 0,1 1 0 0 0,1 3 1 0 0,1-1-136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0 936 0 0,'7'3'27286'0'0,"28"16"-25039"0"0,-14-8-1644 0 0,-1 1-1 0 0,32 25 1 0 0,-12-9-113 0 0,-32-22-490 0 0,-1-2 0 0 0,0 1 0 0 0,-1-1 0 0 0,0 1 0 0 0,9 10 0 0 0,-15-13 0 0 0,-1 9 0 0 0,0 0 0 0 0,0 0 0 0 0,-1 0 0 0 0,-4 10 0 0 0,3-10 0 0 0,0 0 0 0 0,1 0 0 0 0,0 0 0 0 0,0 12 0 0 0,6 57 0 0 0,-4-75 0 0 0,1 0 0 0 0,-1 0 0 0 0,2 1 0 0 0,-1-1 0 0 0,0 0 0 0 0,1 0 0 0 0,0 0 0 0 0,0-1 0 0 0,1 1 0 0 0,-1 0 0 0 0,1-1 0 0 0,0 1 0 0 0,0-1 0 0 0,0 0 0 0 0,1 0 0 0 0,0 0 0 0 0,-1-1 0 0 0,1 1 0 0 0,0-1 0 0 0,1 0 0 0 0,-1 0 0 0 0,8 3 0 0 0,-2-1 0 0 0,-1 0 0 0 0,0 1 0 0 0,0 0 0 0 0,0 0 0 0 0,-1 1 0 0 0,1 0 0 0 0,-2 1 0 0 0,1 0 0 0 0,8 11 0 0 0,-16-19-15 0 0,0 0 0 0 0,0 0 0 0 0,0 1 0 0 0,0-1 0 0 0,1 0 0 0 0,-1 0 0 0 0,0 0 0 0 0,0 0 0 0 0,0 0 0 0 0,0 1 0 0 0,0-1 0 0 0,0 0 0 0 0,0 0 0 0 0,0 0 0 0 0,0 0 0 0 0,0 1 0 0 0,0-1 0 0 0,0 0 0 0 0,0 0 0 0 0,0 0 0 0 0,0 1 0 0 0,0-1 0 0 0,0 0 0 0 0,0 0 0 0 0,0 0 0 0 0,0 0 0 0 0,0 1 0 0 0,0-1 0 0 0,0 0 0 0 0,0 0 0 0 0,0 0 0 0 0,0 0 0 0 0,0 1 0 0 0,0-1 0 0 0,-1 0 0 0 0,1 0 0 0 0,0 0 0 0 0,0 0 0 0 0,0 0 0 0 0,0 1 0 0 0,0-1 0 0 0,0 0 0 0 0,-1 0 0 0 0,1 0-1 0 0,0 0 1 0 0,0 0 0 0 0,-1 0 0 0 0,-3 1-1398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795 37 136 0 0,'0'-9'1809'0'0,"3"-4"224"0"0,-1 4-605 0 0,-1 4-420 0 0,-1 9 121 0 0,0 8-1095 0 0,1 8 415 0 0,1 0 1 0 0,9 34-1 0 0,-2-7 254 0 0,11 55 1259 0 0,6 43 251 0 0,-17-96-1751 0 0,-6-39-410 0 0,-1 0 0 0 0,0 0-1 0 0,-1 0 1 0 0,0 0 0 0 0,-1 0 0 0 0,0 0 0 0 0,-2 19-1 0 0,-1 4 8 0 0,3-28-21 0 0,0 0 0 0 0,-1 1 0 0 0,1-1 1 0 0,-1 0-1 0 0,0 0 0 0 0,0 0 0 0 0,-1 0 0 0 0,-2 5 0 0 0,3-7-18 0 0,-2-2 313 0 0,-4-10-46 0 0,0 2-292 0 0,1 0 0 0 0,-1 0 0 0 0,1-1 0 0 0,-10-16 0 0 0,4 5 3 0 0,8 15 26 0 0,0-1 1 0 0,0 1-1 0 0,0 0 0 0 0,-1 0 1 0 0,1 0-1 0 0,-1 1 0 0 0,0-1 0 0 0,0 1 1 0 0,0 0-1 0 0,-1 0 0 0 0,1 1 1 0 0,-10-3-1 0 0,-5-1 183 0 0,-1 1 1 0 0,-26-2-1 0 0,8 1 35 0 0,24 4-48 0 0,0 0 0 0 0,-21 2 0 0 0,26 0-118 0 0,9 0-36 0 0,1 0 1 0 0,-1 0-1 0 0,0 0 1 0 0,0 0 0 0 0,1 0-1 0 0,-1 0 1 0 0,0 1-1 0 0,0-1 1 0 0,1 0 0 0 0,-1 0-1 0 0,0 1 1 0 0,1-1-1 0 0,-1 1 1 0 0,1-1 0 0 0,-1 0-1 0 0,0 1 1 0 0,1-1-1 0 0,-1 1 1 0 0,1 0 0 0 0,-1-1-1 0 0,1 1 1 0 0,-1-1-1 0 0,1 1 1 0 0,-1 1 0 0 0,-5 18 924 0 0,5-15-881 0 0,-7 39 1390 0 0,3 1 0 0 0,0 58-1 0 0,0 7-938 0 0,-2-53-299 0 0,-2-1 1 0 0,-17 59 0 0 0,13-63-50 0 0,13-52-175 0 0,-29-28-75 0 0,22 21 67 0 0,0 0 0 0 0,1-1 0 0 0,0 0 0 0 0,1 0 0 0 0,0 0-1 0 0,0-1 1 0 0,-5-11 0 0 0,-8-15 29 0 0,-59-113 15 0 0,77 147-47 0 0,-1 1 0 0 0,1 0 0 0 0,0-1 0 0 0,-1 1 0 0 0,1-1 1 0 0,0 1-1 0 0,-1 0 0 0 0,1-1 0 0 0,0 1 0 0 0,-1 0 0 0 0,1-1 0 0 0,-1 1 0 0 0,1 0 0 0 0,-1-1 0 0 0,1 1 0 0 0,-1 0 0 0 0,1 0 0 0 0,-1 0 0 0 0,1 0 0 0 0,-1 0 0 0 0,1-1 0 0 0,-1 1 0 0 0,1 0 0 0 0,-1 0 0 0 0,1 0 0 0 0,-1 0 0 0 0,0 0 0 0 0,1 1 0 0 0,-1-1 0 0 0,1 0 0 0 0,-1 0 0 0 0,1 0 0 0 0,-1 0 0 0 0,0 1 0 0 0,0 0 9 0 0,-1 0 0 0 0,1-1 0 0 0,-1 1-1 0 0,1 0 1 0 0,0 0 0 0 0,0 1-1 0 0,-1-1 1 0 0,1 0 0 0 0,0 0 0 0 0,0 1-1 0 0,-1 1 1 0 0,-12 23 87 0 0,-14 37-1 0 0,-4 11 55 0 0,-19 28 136 0 0,-32 59 106 0 0,73-146-28 0 0,4-5-1178 0 0,44-37-21292 0 0,-27 14 19697 0 0,1-1 706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16 424 0 0,'3'-3'7765'0'0,"7"-9"-373"0"0,43 45 3145 0 0,-35-20-9853 0 0,0 1 0 0 0,-1 1-1 0 0,-1 1 1 0 0,22 27 0 0 0,-32-36-544 0 0,-1-1-1 0 0,0 2 0 0 0,-1-1 1 0 0,0 0-1 0 0,0 1 0 0 0,-1 0 1 0 0,1 0-1 0 0,-2 0 0 0 0,1 0 1 0 0,-1 0-1 0 0,2 16 1 0 0,-4-24-139 0 0,0 1 0 0 0,0 0 1 0 0,0 0-1 0 0,0 0 0 0 0,0 0 1 0 0,0-1-1 0 0,0 1 0 0 0,1 0 0 0 0,-1 0 1 0 0,0 0-1 0 0,0-1 0 0 0,1 1 1 0 0,-1 0-1 0 0,1 0 0 0 0,-1-1 1 0 0,1 1-1 0 0,0 0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351 292 648 0 0,'7'6'2210'0'0,"6"12"8354"0"0,-13-24-9028 0 0,-3-9-1293 0 0,3 13-143 0 0,-18-117 209 0 0,-6-30-87 0 0,24 148-174 0 0,0-1-1 0 0,-1 1 1 0 0,1 0 0 0 0,0 0-1 0 0,-1 0 1 0 0,1 0 0 0 0,0 0 0 0 0,-1-1-1 0 0,1 1 1 0 0,-1 0 0 0 0,0 0-1 0 0,1 0 1 0 0,-1 0 0 0 0,0 1-1 0 0,1-1 1 0 0,-1 0 0 0 0,0 0-1 0 0,0 0 1 0 0,-2-1 0 0 0,1 1 110 0 0,0 1 1 0 0,-1-1 0 0 0,1 1 0 0 0,-1-1 0 0 0,1 1 0 0 0,-1 0 0 0 0,1 0-1 0 0,-4 1 1 0 0,-3-1 66 0 0,-84 6 4827 0 0,-48 17-2672 0 0,96-16-1722 0 0,45-7-616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1549 1022 436 0 0,'10'9'7457'0'0,"-26"-26"-3741"0"0,8 5-3086 0 0,0-1 0 0 0,1 0 0 0 0,1 0 0 0 0,0-1 0 0 0,-4-14 0 0 0,-7-17-268 0 0,-46-91 60 0 0,-36-65-241 0 0,86 173-154 0 0,-4-11-27 0 0,-5-11 605 0 0,21 48-451 0 0,-3-4 526 0 0,4 6-674 0 0,0 0 1 0 0,0 0 0 0 0,0 0 0 0 0,0 0 0 0 0,0 0 0 0 0,0 1 0 0 0,0-1-1 0 0,0 0 1 0 0,0 0 0 0 0,0 0 0 0 0,0 0 0 0 0,0 0 0 0 0,0 0 0 0 0,0 0 0 0 0,0 0-1 0 0,0 0 1 0 0,0 0 0 0 0,0 0 0 0 0,0 0 0 0 0,0 0 0 0 0,0 0 0 0 0,0 0-1 0 0,0 0 1 0 0,0 1 0 0 0,-1-1 0 0 0,1 0 0 0 0,0 0 0 0 0,0 0 0 0 0,0 0-1 0 0,0 0 1 0 0,0 0 0 0 0,0 0 0 0 0,0 0 0 0 0,0 0 0 0 0,0 0 0 0 0,0 0-1 0 0,0 0 1 0 0,0 0 0 0 0,0 0 0 0 0,0 0 0 0 0,0 0 0 0 0,0 0 0 0 0,0 0 0 0 0,-1 0-1 0 0,1 0 1 0 0,0 0 0 0 0,0 0 0 0 0,0 0 0 0 0,0 0 0 0 0,0 0 0 0 0,0 0-1 0 0,0 0 1 0 0,0 0 0 0 0,0 0 0 0 0,0 0 0 0 0,0 0 0 0 0,0 0 0 0 0,0 0 7 0 0,-13 29-97 0 0,-39 131 4274 0 0,41-138-3389 0 0,9-19-693 0 0,0 0 0 0 0,1 0-1 0 0,-1 0 1 0 0,1 1 0 0 0,0-1 0 0 0,0 0 0 0 0,-1 5 0 0 0,2-8-104 0 0,0 0-1 0 0,0 1 1 0 0,0-1-1 0 0,0 0 1 0 0,0 0 0 0 0,0 0-1 0 0,0 0 1 0 0,0 0 0 0 0,0 0-1 0 0,0 0 1 0 0,0 0 0 0 0,0 0-1 0 0,0 0 1 0 0,0 0 0 0 0,0 0-1 0 0,0 0 1 0 0,0 0-1 0 0,0 0 1 0 0,0 1 0 0 0,0-1-1 0 0,0 0 1 0 0,0 0 0 0 0,0 0-1 0 0,0 0 1 0 0,0 0 0 0 0,0 0-1 0 0,0 0 1 0 0,0 0-1 0 0,-1 0 1 0 0,1 0 0 0 0,0 0-1 0 0,0 0 1 0 0,0 0 0 0 0,0 0-1 0 0,0 0 1 0 0,0 0 0 0 0,0 0-1 0 0,0 0 1 0 0,0 0 0 0 0,0 0-1 0 0,0 0 1 0 0,0 0-1 0 0,0 0 1 0 0,0 0 0 0 0,0 0-1 0 0,0 0 1 0 0,-1 0 0 0 0,1 0-1 0 0,0 0 1 0 0,0 0 0 0 0,0 0-1 0 0,0 0 1 0 0,0 0 0 0 0,0 0-1 0 0,0 0 1 0 0,0 0-1 0 0,0 0 1 0 0,0 0 0 0 0,0 0-1 0 0,0 0 1 0 0,0 0 0 0 0,0 0-1 0 0,0 0 1 0 0,0 0 0 0 0,0 0-1 0 0,0 0 1 0 0,-1 0 0 0 0,1 0-1 0 0,0 0 1 0 0,-5-6 90 0 0,-4-8-62 0 0,-167-235 110 0 0,128 186-150 0 0,-52-64 99 0 0,31 46 388 0 0,14 26-105 0 0,16 17-455 0 0,15 12 94 0 0,24 26-13 0 0,-1 0 0 0 0,1 0 0 0 0,0 1 0 0 0,-1-1 0 0 0,1 0 0 0 0,0 0 0 0 0,-1 0 0 0 0,1 0 0 0 0,0 0 0 0 0,0 0 0 0 0,-1 0 0 0 0,1 1 0 0 0,0-1 0 0 0,0 0 0 0 0,-1 0 0 0 0,1 0 0 0 0,0 1 0 0 0,0-1 0 0 0,-1 0 0 0 0,1 0 0 0 0,0 1 0 0 0,0-1 0 0 0,0 0 0 0 0,0 1 0 0 0,0-1 0 0 0,-1 0 0 0 0,1 0 0 0 0,0 1 0 0 0,0-1 0 0 0,0 0 0 0 0,0 1 1 0 0,0-1-1 0 0,0 0 0 0 0,0 1 0 0 0,0-1 0 0 0,0 0 0 0 0,0 1 0 0 0,0-1 0 0 0,0 1 0 0 0,-2 15 26 0 0,0 22 98 0 0,-8 46 1 0 0,2-21 116 0 0,5-43-128 0 0,-1 1 0 0 0,0-1 0 0 0,-2 0 0 0 0,-10 26 0 0 0,15-45-111 0 0,1 0-1 0 0,-1 0 0 0 0,1 0 1 0 0,-1-1-1 0 0,0 1 0 0 0,0 0 1 0 0,1-1-1 0 0,-1 1 0 0 0,0-1 1 0 0,0 1-1 0 0,0-1 0 0 0,0 1 1 0 0,0-1-1 0 0,1 1 0 0 0,-1-1 0 0 0,0 0 1 0 0,0 0-1 0 0,0 0 0 0 0,0 1 1 0 0,0-1-1 0 0,0 0 0 0 0,0 0 1 0 0,0 0-1 0 0,0 0 0 0 0,0 0 1 0 0,0-1-1 0 0,0 1 0 0 0,0 0 0 0 0,0 0 1 0 0,0-1-1 0 0,0 1 0 0 0,0 0 1 0 0,0-1-1 0 0,0 0 0 0 0,-43-20 86 0 0,28 12-59 0 0,-26-8 61 0 0,-1 1-1 0 0,0 3 1 0 0,-78-14-1 0 0,38 9 75 0 0,-31-3 115 0 0,112 20-294 0 0,2 1 24 0 0,0 0 0 0 0,0 0 0 0 0,0 0-1 0 0,0 0 1 0 0,0 0 0 0 0,0 0 0 0 0,-1 0 0 0 0,1 0 0 0 0,0 0 0 0 0,0 0 0 0 0,0 0 0 0 0,0 0 0 0 0,0 0 0 0 0,-1 0 0 0 0,1 0 0 0 0,0 0 0 0 0,0 0 0 0 0,0 0 0 0 0,0 0 0 0 0,0 0 0 0 0,0 0 0 0 0,-1 0 0 0 0,1 0 0 0 0,0 0 0 0 0,0 0 0 0 0,0 0 0 0 0,0 0 0 0 0,0 0 0 0 0,0 0 0 0 0,-1 0 0 0 0,1 0 0 0 0,0 0 0 0 0,0 1 0 0 0,0-1 0 0 0,0 0 0 0 0,0 0 0 0 0,0 0 0 0 0,0 0 0 0 0,0 0 0 0 0,0 0 0 0 0,-1 0 0 0 0,1 1 0 0 0,0-1 0 0 0,0 0 0 0 0,0 0-1 0 0,0 0 1 0 0,0 0 0 0 0,0 0 0 0 0,0 0 0 0 0,0 1 0 0 0,0-1 0 0 0,0 0 0 0 0,0 0 0 0 0,0 0 0 0 0,0 0 0 0 0,0 0 0 0 0,0 1 0 0 0,0-1 0 0 0,0 0 0 0 0,0 0 0 0 0,0 0 0 0 0,0 0 0 0 0,1 0 0 0 0,-1 0 0 0 0,0 1 0 0 0,0-1 0 0 0,0 0 0 0 0,0 0-14 0 0,-9 24 9 0 0,5-11-183 0 0,0 0 1 0 0,-1-1-1 0 0,-12 23 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614 10 656 0 0,'19'-10'19111'0'0,"-30"16"-16839"0"0,-105 55 2437 0 0,-37 20-3592 0 0,123-62-623 0 0,-34 27 0 0 0,-14 22 190 0 0,73-63-641 0 0,3-3-20 0 0,-1-1-1 0 0,1 1 1 0 0,0 0-1 0 0,0 1 1 0 0,0-1-1 0 0,0 0 1 0 0,0 1-1 0 0,0-1 1 0 0,0 1 0 0 0,-2 4-1 0 0,4-6 20 0 0,7 1-39 0 0,0 0 1 0 0,0 0-1 0 0,0-1 1 0 0,0 0-1 0 0,0 0 0 0 0,0 0 1 0 0,0-1-1 0 0,12-1 0 0 0,14 1-8 0 0,-9 2 1 0 0,128 14-64 0 0,-107-7 26 0 0,-61 19-112 0 0,6-10 140 0 0,-1 0 1 0 0,-1-1 0 0 0,0 0-1 0 0,-29 29 1 0 0,-20 26 46 0 0,18-7 42 0 0,2 1 1 0 0,-34 74-1 0 0,64-117 11 0 0,-11 37 0 0 0,-17 66-46 0 0,32-106-25 0 0,4-13-8 0 0,1-1 0 0 0,0 1-1 0 0,0 0 1 0 0,1 0 0 0 0,-1 10 0 0 0,-5 16 29 0 0,7-33-34 0 0,17-1-214 0 0,0 0 50 0 0,0-2 1 0 0,0 0-1 0 0,18-6 0 0 0,11-3 102 0 0,-38 10 57 0 0,1 1 0 0 0,0-1 0 0 0,-1 1-1 0 0,1 1 1 0 0,0-1 0 0 0,0 2 0 0 0,-1-1 0 0 0,1 1 0 0 0,12 3 0 0 0,-21-4 0 0 0,0 1 1 0 0,1-1-1 0 0,-1 1 1 0 0,1 0-1 0 0,-1-1 1 0 0,0 1-1 0 0,0-1 1 0 0,0 1-1 0 0,1 0 1 0 0,-1 0-1 0 0,0-1 1 0 0,0 1-1 0 0,0 0 1 0 0,0-1-1 0 0,0 1 1 0 0,0 0 0 0 0,0-1-1 0 0,0 1 1 0 0,0 0-1 0 0,0-1 1 0 0,-1 1-1 0 0,1 0 1 0 0,0-1-1 0 0,0 1 1 0 0,-1 0-1 0 0,1 0 1 0 0,-8 21-10 0 0,-48 88 2 0 0,-12 29 189 0 0,13 20 95 0 0,51-145-247 0 0,-5 23 74 0 0,6-35-103 0 0,4-1 7 0 0,4 2 16 0 0,-1-1-26 0 0,-1 1 0 0 0,0 0 0 0 0,0 0 0 0 0,0 1 0 0 0,0-1 0 0 0,-1 1 0 0 0,4 4 0 0 0,10 13-14 0 0,2 1 41 0 0,20 27 1 0 0,-17-20-13 0 0,-16-23-16 0 0,-3-4-1 0 0,-1-1 1 0 0,1 1-1 0 0,-1 0 0 0 0,0 0 0 0 0,1 0 0 0 0,-1 0 0 0 0,0 0 1 0 0,0 0-1 0 0,0 0 0 0 0,0 1 0 0 0,0 3 0 0 0,9 10 43 0 0,95 107-365 0 0,-184-186 39 0 0,10 7 328 0 0,-135-84 0 0 0,194 136 147 0 0,6 6 56 0 0,12 20-109 0 0,37 107-53 0 0,-23-58-85 0 0,12 49-32 0 0,-19-59 36 0 0,-12-46 5 0 0,-3-12-7 0 0,1-1 0 0 0,-1 1 0 0 0,1 0 1 0 0,0-1-1 0 0,-1 1 0 0 0,1-1 0 0 0,0 1 1 0 0,0-1-1 0 0,3 5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701 186 140 0 0,'57'-7'13467'0'0,"-68"7"-8219"0"0,4-1-5861 0 0,-62-10 6608 0 0,0-4-3893 0 0,-53-10-695 0 0,29 11-253 0 0,-94-29 1 0 0,15-15-692 0 0,161 52-441 0 0,-4 1-276 0 0,14 5 47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54 816 0 0,'0'0'12931'0'0,"-5"8"-6635"0"0,-7 12-3768 0 0,-8 11-933 0 0,-23 50 0 0 0,2-5-1119 0 0,32-59-835 0 0,19-27-1255 0 0,6-10 1228 0 0,23-21-1 0 0,-1 1 375 0 0,-2 0 509 0 0,-36 39-478 0 0,1-1 0 0 0,-1 1 0 0 0,1-1 0 0 0,-1 0 0 0 0,0 1 0 0 0,0-1 0 0 0,0 0 0 0 0,0 1 0 0 0,0-1 0 0 0,0 0 0 0 0,0 1 0 0 0,-1-1 0 0 0,1 0 0 0 0,-1 1 0 0 0,1-1 0 0 0,-1 1 0 0 0,1-1 0 0 0,-1 1 0 0 0,0-1 0 0 0,0 1 0 0 0,0-1 0 0 0,0 1 0 0 0,0 0-1 0 0,-2-3 1 0 0,-28-27 263 0 0,17 22-182 0 0,1 0-1 0 0,-1 0 1 0 0,0 1-1 0 0,-1 1 0 0 0,0 1 1 0 0,-28-9-1 0 0,42 15-46 0 0,0 0-1 0 0,0 0 0 0 0,0 1 0 0 0,0-1 0 0 0,0 0 1 0 0,0 1-1 0 0,0-1 0 0 0,1 1 0 0 0,-1-1 1 0 0,0 1-1 0 0,0-1 0 0 0,0 1 0 0 0,1-1 0 0 0,-1 1 1 0 0,0 0-1 0 0,1 0 0 0 0,-1-1 0 0 0,0 1 0 0 0,1 0 1 0 0,-1 0-1 0 0,1 0 0 0 0,-1-1 0 0 0,1 1 1 0 0,0 0-1 0 0,-1 0 0 0 0,1 0 0 0 0,0 0 0 0 0,-1 2 1 0 0,-10 35 233 0 0,9-32-181 0 0,-6 32 275 0 0,-9 76 0 0 0,13-7 277 0 0,4-106-651 0 0,29 10-290 0 0,7-1 24 0 0,-26-8 202 0 0,-1 1 0 0 0,0 0 0 0 0,0 0 0 0 0,12 6 0 0 0,-20-8 66 0 0,3 5 4 0 0,-4-6-11 0 0,1 1 0 0 0,-1-1 0 0 0,1 1 0 0 0,-1 0 0 0 0,1-1 0 0 0,-1 1 0 0 0,0 0-1 0 0,1-1 1 0 0,-1 1 0 0 0,0 0 0 0 0,1 0 0 0 0,-1-1 0 0 0,0 1 0 0 0,0 0-1 0 0,1 1 1 0 0,-5 280 260 0 0,8-235-146 0 0,-3-36-137 0 0,0-20-35 0 0,0 7 43 0 0,-1 0 0 0 0,0 0-1 0 0,0-1 1 0 0,0 1 0 0 0,0 0 0 0 0,0 0-1 0 0,0-1 1 0 0,-1 1 0 0 0,1 0-1 0 0,-2-3 1 0 0,-1-1 1980 0 0,2-2-5063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0 796 0 0,'0'2'6637'0'0,"0"3"-1977"0"0,0 11-1328 0 0,1 23 236 0 0,3 20-26 0 0,1-18-2059 0 0,18 66 1 0 0,-21-96-1379 0 0,1-1 1 0 0,-1 1 0 0 0,0 21-1 0 0,2 0-102 0 0,-5-31-5 0 0,1 0 1 0 0,-1 0-1 0 0,0 0 1 0 0,1 0-1 0 0,-1 0 1 0 0,0 0-1 0 0,0-1 0 0 0,0 1 1 0 0,0 0-1 0 0,1 0 1 0 0,-1 0-1 0 0,0-1 0 0 0,0 1 1 0 0,0-1-1 0 0,-1 1 1 0 0,1 0-1 0 0,0-1 0 0 0,0 0 1 0 0,-2 1-1 0 0,-27 9 18 0 0,28-9-14 0 0,-71 12 59 0 0,-1 0 488 0 0,68-10-1052 0 0,35-20-24737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55 784 0 0,'2'3'13883'0'0,"-10"4"-10030"0"0,-10 5-1965 0 0,-7 4 683 0 0,-35 26 1 0 0,-57 60-1841 0 0,100-86-444 0 0,-6 4-193 0 0,-34 35 64 0 0,57-55-159 0 0,0 0 1 0 0,0 0-1 0 0,-1 0 0 0 0,1 0 0 0 0,0 0 1 0 0,0 0-1 0 0,0 0 0 0 0,0 0 0 0 0,0 0 1 0 0,0 1-1 0 0,-1-1 0 0 0,1 0 1 0 0,0 0-1 0 0,0 0 0 0 0,0 0 0 0 0,0 0 1 0 0,0 0-1 0 0,-1 0 0 0 0,1 0 0 0 0,0 0 1 0 0,0 0-1 0 0,0 0 0 0 0,0 0 0 0 0,0 0 1 0 0,-1-1-1 0 0,1 1 0 0 0,0 0 1 0 0,0 0-1 0 0,0 0 0 0 0,0 0 0 0 0,0 0 1 0 0,0 0-1 0 0,-1 0 0 0 0,1 0 0 0 0,0 0 1 0 0,0 0-1 0 0,0-1 0 0 0,0 1 0 0 0,0 0 1 0 0,0 0-1 0 0,-7-10-4 0 0,-5-19 28 0 0,7 17-17 0 0,-37-66 39 0 0,42 76-43 0 0,1 1 0 0 0,-1-1 0 0 0,0 1 1 0 0,0-1-1 0 0,1 1 0 0 0,-1-1 0 0 0,1 1 1 0 0,-1-1-1 0 0,1 1 0 0 0,-1-1 0 0 0,1 1 0 0 0,0 0 1 0 0,0 0-1 0 0,0-1 0 0 0,0 1 0 0 0,0 0 1 0 0,0 0-1 0 0,0 0 0 0 0,0 0 0 0 0,0 0 0 0 0,0 0 1 0 0,3-1-1 0 0,38-30-35 0 0,-31 25 25 0 0,19-15-48 0 0,-6 3 39 0 0,2 1 0 0 0,0 1 0 0 0,40-18 0 0 0,-41 23-549 0 0,-15 7-2924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642 260 664 0 0,'6'7'24454'0'0,"-15"-7"-24243"0"0,0-1 1 0 0,0 0 0 0 0,0-1 0 0 0,0 0 0 0 0,0 0-1 0 0,1-1 1 0 0,-12-5 0 0 0,-58-34 255 0 0,30 15-264 0 0,-23-10 258 0 0,-105-38-1 0 0,10 17 540 0 0,149 53-165 0 0,8 2-2962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444 261 100 0 0,'0'3'25756'0'0,"-19"-11"-25332"0"0,0 0-1 0 0,0-2 1 0 0,1 0 0 0 0,0-1 0 0 0,-29-23 0 0 0,12 9-89 0 0,-196-120 1424 0 0,199 134-1275 0 0,27 9-1924 0 0,19 6-2860 0 0,35 13-16170 0 0,-36-12 17720 0 0,-4-1 929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15 396 0 0,'27'-15'24639'0'0,"-24"32"-22252"0"0,-4 14-3229 0 0,-2-1 746 0 0,-2 16-888 0 0,-2-18-6627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4 776 840 0 0,'-4'4'6120'0'0,"11"-4"-1870"0"0,11-4-217 0 0,-12 1-3055 0 0,1 0-1 0 0,-1 0 0 0 0,0-1 1 0 0,11-7-1 0 0,-11 6-670 0 0,-1 0 0 0 0,1 0 0 0 0,-1 0 0 0 0,-1 0 0 0 0,1-1 0 0 0,-1 0 0 0 0,0 0 0 0 0,0 0 0 0 0,0 0-1 0 0,-1-1 1 0 0,0 1 0 0 0,0-1 0 0 0,-1 0 0 0 0,2-7 0 0 0,-2-1-206 0 0,-1 1 0 0 0,-1-27 0 0 0,0 18 28 0 0,0 22-111 0 0,0 1 0 0 0,0-1 1 0 0,0 1-1 0 0,0-1 1 0 0,0 1-1 0 0,0-1 0 0 0,0 1 1 0 0,0-1-1 0 0,0 1 1 0 0,-1-1-1 0 0,1 1 0 0 0,0-1 1 0 0,0 1-1 0 0,0 0 0 0 0,-1-1 1 0 0,1 1-1 0 0,0-1 1 0 0,0 1-1 0 0,-1-1 0 0 0,1 1 1 0 0,0 0-1 0 0,-1-1 1 0 0,1 1-1 0 0,-1 0 0 0 0,1-1 1 0 0,0 1-1 0 0,-1 0 1 0 0,0-1-1 0 0,1 4 361 0 0,9 4-273 0 0,-3-5-35 0 0,0 0-1 0 0,0-1 1 0 0,0 1-1 0 0,0-1 1 0 0,0-1-1 0 0,0 1 1 0 0,0-1-1 0 0,0 0 1 0 0,0 0-1 0 0,0-1 1 0 0,0 0-1 0 0,0 0 1 0 0,11-4-1 0 0,-14 3-51 0 0,0 0 0 0 0,0-1 0 0 0,-1 1 0 0 0,1-1 0 0 0,-1 1 0 0 0,0-1 0 0 0,0 0 0 0 0,0 0 0 0 0,0 0 0 0 0,0 0 0 0 0,-1 0 0 0 0,1-1 0 0 0,-1 1 0 0 0,0 0 0 0 0,0-1 0 0 0,0 1 0 0 0,0-1 0 0 0,-1 1 0 0 0,1-1 0 0 0,-1 1 0 0 0,0-1 0 0 0,0 1 0 0 0,-1-8-1 0 0,0 4-28 0 0,0 1 0 0 0,0-1-1 0 0,0 0 1 0 0,-1 1-1 0 0,0-1 1 0 0,0 1-1 0 0,-1-1 1 0 0,1 1 0 0 0,-1 0-1 0 0,-1 0 1 0 0,-7-11-1 0 0,5 12-14 0 0,1 0 0 0 0,-1 0 0 0 0,0 1 0 0 0,0 0 0 0 0,0 0-1 0 0,-10-4 1 0 0,2 0 35 0 0,14 7-4 0 0,10 1 20 0 0,1-1 14 0 0,0 0 1 0 0,0-1-1 0 0,-1 0 0 0 0,1-1 1 0 0,-1 0-1 0 0,0-1 0 0 0,0 0 1 0 0,0 0-1 0 0,0-1 0 0 0,-1 0 1 0 0,0-1-1 0 0,16-13 0 0 0,-18 12-23 0 0,0-2 1 0 0,0 1-1 0 0,-1-1 0 0 0,0 0 0 0 0,-1 0 1 0 0,0 0-1 0 0,0-1 0 0 0,-1 1 0 0 0,0-1 1 0 0,-1-1-1 0 0,0 1 0 0 0,-1 0 0 0 0,0-1 0 0 0,0 1 1 0 0,-1-1-1 0 0,-1 1 0 0 0,0-1 0 0 0,-1-13 1 0 0,-1 18-8 0 0,0 0 0 0 0,0 0 0 0 0,-1 0 0 0 0,0 0 1 0 0,0 0-1 0 0,0 1 0 0 0,0-1 0 0 0,-1 1 0 0 0,0 0 1 0 0,0 0-1 0 0,-9-8 0 0 0,1 0-375 0 0,7 11-43 0 0,3 1-568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0 896 0 0,'-1'0'704'0'0,"-12"6"11258"0"0,11-4-11259 0 0,-7 18 6857 0 0,7-9-6142 0 0,0 0-1 0 0,1 19 0 0 0,-1-9-1486 0 0,-4 65 143 0 0,5-50-4845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87 796 0 0,'3'1'14195'0'0,"-15"-1"-6719"0"0,4-1-8803 0 0,-87-18 5805 0 0,-49-4-2557 0 0,-29-5-1275 0 0,145 24-262 0 0,-1 0 0 0 0,-38 1 0 0 0,67 3-378 0 0,22 0-5513 0 0,-16 0 3437 0 0,34-1-11654 0 0,-13-2 7710 0 0,-15 2 4254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1 532 0 0,'-10'0'10644'0'0,"11"29"-2744"0"0,3-2-4142 0 0,0-11-3277 0 0,1 0 1 0 0,0 0-1 0 0,8 15 1 0 0,-10-24-530 0 0,-3-6-88 0 0,0 0 1 0 0,1 0 0 0 0,-1 0-1 0 0,1 0 1 0 0,-1 0 0 0 0,1 0-1 0 0,-1 0 1 0 0,1 0 0 0 0,-1 0-1 0 0,1 0 1 0 0,0-1-1 0 0,-1 1 1 0 0,1 0 0 0 0,0 0-1 0 0,1 0 1 0 0,-40-12-20515 0 0,31 6 19166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0 588 0 0,'2'4'13562'0'0,"2"4"-7290"0"0,12 17-2557 0 0,-9-10-3505 0 0,-1 0-1 0 0,-1 0 1 0 0,0 0-1 0 0,-1 1 1 0 0,4 21 0 0 0,-6-26-315 0 0,-1-5-394 0 0,3 14-2628 0 0,-1-11-4094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489 311 268 0 0,'-1'4'20229'0'0,"-17"1"-18041"0"0,5-1-1030 0 0,-49 24 563 0 0,48-22-1475 0 0,1 1 0 0 0,0 1 0 0 0,1 1 0 0 0,-21 17 0 0 0,21-18-47 0 0,10-7-169 0 0,0 0-1 0 0,0-1 0 0 0,0 2 1 0 0,0-1-1 0 0,1 0 0 0 0,-1 0 1 0 0,0 1-1 0 0,1-1 0 0 0,-1 0 1 0 0,1 1-1 0 0,0 0 0 0 0,-2 2 1 0 0,52-33 128 0 0,-8 0-458 0 0,-22 15 204 0 0,-1 0-1 0 0,2 2 1 0 0,28-14 0 0 0,-43 23 94 0 0,13-5 2 0 0,-61-31-48 0 0,0-5 112 0 0,21 20-22 0 0,-1 1 1 0 0,-1 1-1 0 0,-1 1 1 0 0,-39-25-1 0 0,37 28-17 0 0,-5-3 6 0 0,0 3-10 0 0,1-4 14 0 0,31 22-36 0 0,-1-1 1 0 0,0 1-1 0 0,0 0 1 0 0,0 0-1 0 0,0 0 1 0 0,0 0 0 0 0,0 0-1 0 0,0 0 1 0 0,0 0-1 0 0,0 0 1 0 0,0 0-1 0 0,1 0 1 0 0,-1 1-1 0 0,0-1 1 0 0,0 0-1 0 0,0 1 1 0 0,0-1-1 0 0,0 0 1 0 0,1 1-1 0 0,-1-1 1 0 0,0 1 0 0 0,0 0-1 0 0,1-1 1 0 0,-1 1-1 0 0,0-1 1 0 0,1 1-1 0 0,-1 0 1 0 0,1 0-1 0 0,-1-1 1 0 0,0 1-1 0 0,1 0 1 0 0,0 0-1 0 0,-1 1 1 0 0,-21 41 155 0 0,12-23-81 0 0,4-7-12 0 0,0 0 0 0 0,-8 24 0 0 0,-2 7 80 0 0,9-30-123 0 0,4-8-8 0 0,0 0 1 0 0,0 0-1 0 0,1 1 0 0 0,-1-1 0 0 0,1 1 0 0 0,-1 8 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923 9 408 0 0,'10'-9'15097'0'0,"-35"25"-10083"0"0,20-14-3818 0 0,-13 10 236 0 0,0 1-1 0 0,-19 16 0 0 0,-7 7-827 0 0,-157 105 1358 0 0,154-105-1364 0 0,-66 67 0 0 0,-9-2 28 0 0,0 1-93 0 0,17-16-80 0 0,78-64-351 0 0,21-18-98 0 0,0 1 0 0 0,0-1 0 0 0,0 2 1 0 0,0-1-1 0 0,1 0 0 0 0,-7 10 0 0 0,11-8-2838 0 0,10-8-3675 0 0,-1 1 4108 0 0,8-2-5582 0 0,30-7 0 0 0,-27 3 5415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13 368 0 0,'-4'-12'14323'0'0,"-14"26"-11958"0"0,-46 55 4277 0 0,-20 43-3741 0 0,13-17-2035 0 0,39-58-602 0 0,30-34-242 0 0,0 0 0 0 0,0 0-1 0 0,1 0 1 0 0,-1 0 0 0 0,1 1-1 0 0,-1-1 1 0 0,1 1 0 0 0,0-1 0 0 0,-1 8-1 0 0,-3 42 113 0 0,3-23-71 0 0,-42 238 489 0 0,30-202-400 0 0,2-5-48 0 0,9-37-58 0 0,-2-1 1 0 0,-8 25-1 0 0,-16 67 3 0 0,26-97-514 0 0,9-17-4325 0 0,-6-1 4606 0 0,0 0 0 0 0,0 0-1 0 0,2-2-1473 0 0,27-21-14968 0 0,-21 15 15033 0 0,2 0-649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19 540 0 0,'5'-8'2065'0'0,"6"-3"4192"0"0,-14 21-1573 0 0,-9 10-3365 0 0,5-9-785 0 0,-78 161 7471 0 0,19-35-5337 0 0,-89 203-1300 0 0,96-204-1046 0 0,-39 93 55 0 0,33-88-194 0 0,61-132-239 0 0,0 1 0 0 0,-1-1-1 0 0,-11 16 1 0 0,52-58-24855 0 0,-27 26 22649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0 392 0 0,'2'0'3199'0'0,"9"2"-11"0"0,2 0-1083 0 0,0 1 767 0 0,9 5-569 0 0,9 6-749 0 0,40 31-1465 0 0,-65-40 27 0 0,34 18 190 0 0,-30-18-188 0 0,0 1-1 0 0,-1 0 0 0 0,17 14 1 0 0,-20-15-95 0 0,-1 0 0 0 0,1-1 1 0 0,0 0-1 0 0,0 0 1 0 0,7 4-1 0 0,-12-8-19 0 0,0 0 0 0 0,-1 0 0 0 0,1 0 1 0 0,0 0-1 0 0,0 1 0 0 0,-1-1 0 0 0,1 0 0 0 0,0 1 0 0 0,-1-1 0 0 0,1 1 0 0 0,0-1 0 0 0,-1 1 0 0 0,1-1 0 0 0,-1 1 0 0 0,1-1 0 0 0,-1 1 0 0 0,1-1 1 0 0,-1 1-1 0 0,1 0 0 0 0,-1-1 0 0 0,1 1 0 0 0,-1 0 0 0 0,0 0 0 0 0,1-1 0 0 0,-1 1 0 0 0,0 0 0 0 0,0 0 0 0 0,0-1 0 0 0,1 1 0 0 0,-1 0 1 0 0,0 0-1 0 0,0-1 0 0 0,0 1 0 0 0,0 0 0 0 0,0 0 0 0 0,-1 0 0 0 0,1-1 0 0 0,0 1 0 0 0,0 0 0 0 0,0 0 0 0 0,-1-1 0 0 0,1 1 0 0 0,-1 1 1 0 0,-16 18 2157 0 0,-26 41 1 0 0,12-3 277 0 0,-2-5-1346 0 0,23-42-907 0 0,9-10-171 0 0,0-1 0 0 0,0 1 0 0 0,0 0 0 0 0,0-1-1 0 0,0 1 1 0 0,1 0 0 0 0,-1 0 0 0 0,0 0 0 0 0,0-1 0 0 0,1 1 0 0 0,-1 0-1 0 0,1 0 1 0 0,-1 0 0 0 0,1 0 0 0 0,-1 0 0 0 0,1 0 0 0 0,0 2 0 0 0,52 94 324 0 0,-33-57-342 0 0,-1 0 0 0 0,-2 1 0 0 0,15 65 0 0 0,21 50 60 0 0,-32-102 8 0 0,19 89-1 0 0,-24-92-25 0 0,5 14-53 0 0,-17-58 12 0 0,47 123 26 0 0,-44-111-25 0 0,2 7 13 0 0,1 1 1 0 0,1-1-1 0 0,15 26 0 0 0,-15-33-5 0 0,-7-5-67 0 0,-3-14-11 0 0,-2-21-16995 0 0,1 14 13364 0 0,1 0 1481 0 0,0 0 384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3 328 0 0,'12'-1'2196'0'0,"-12"1"-2005"0"0,1 0-1 0 0,0-1 0 0 0,-1 1 0 0 0,1 0 0 0 0,0 0 0 0 0,-1 0 0 0 0,1 0 0 0 0,0 0 0 0 0,0 0 0 0 0,-1 0 0 0 0,1 0 0 0 0,0 0 0 0 0,-1 0 0 0 0,1 1 0 0 0,0-1 0 0 0,-1 0 0 0 0,1 0 0 0 0,-1 1 0 0 0,1-1 0 0 0,1 1 0 0 0,2 6 609 0 0,-2 0-751 0 0,9 60 3850 0 0,-6 38-313 0 0,-2-21-2667 0 0,0-36-688 0 0,-1 24 585 0 0,0 107 1124 0 0,-2-168-1930 0 0,-1-15-1628 0 0,1-56-13346 0 0,1 45 13421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0 392 0 0,'5'5'21669'0'0,"4"1"-18792"0"0,6 7-3136 0 0,-7-3 1765 0 0,-6-7-1397 0 0,-1 0-1 0 0,1 0 1 0 0,-1 0 0 0 0,0 0-1 0 0,0 0 1 0 0,0 0 0 0 0,-1 0 0 0 0,1 0-1 0 0,-1 1 1 0 0,0 4 0 0 0,0-4-452 0 0,0 0 1 0 0,-1 0 0 0 0,1 0-1 0 0,-1 0 1 0 0,0 0 0 0 0,0 0 0 0 0,-1-1-1 0 0,-1 5 1 0 0,1-4-675 0 0,0 0 0 0 0,-1 0-1 0 0,1 0 1 0 0,-1-1 0 0 0,0 1 0 0 0,0-1-1 0 0,-4 4 1 0 0,4-4-536 0 0,0-1 0 0 0,0 0 0 0 0,-1 1 0 0 0,1-1 0 0 0,-1 0 0 0 0,1-1 0 0 0,-1 1 0 0 0,-5 1 1 0 0,1-1-382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0 132 0 0,'6'6'15351'0'0,"-21"16"-13229"0"0,-7 17 1076 0 0,5-7-1201 0 0,-31 62 431 0 0,24-45-1884 0 0,15-32 388 0 0,4-11-2363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731 554 152 0 0,'1'0'77'0'0,"-1"0"0"0"0,1 0 0 0 0,-1 0 0 0 0,0 1 0 0 0,1-1 0 0 0,-1 0 0 0 0,1 0-1 0 0,-1 0 1 0 0,0 0 0 0 0,1 1 0 0 0,-1-1 0 0 0,1 0 0 0 0,-1 0 0 0 0,0 1 0 0 0,1-1 0 0 0,-1 0 0 0 0,0 1 0 0 0,1-1 0 0 0,-1 0 0 0 0,0 1 0 0 0,13 5 11330 0 0,-15-13-8097 0 0,-7-7-2970 0 0,6 10 1019 0 0,-15-22 841 0 0,-1 0-1 0 0,-24-24 1 0 0,39 45-2105 0 0,-88-88 1588 0 0,27 36-1245 0 0,27 28-197 0 0,-24-12 284 0 0,18 12-367 0 0,1-2 30 0 0,23 16-108 0 0,-1 1 0 0 0,0 0 0 0 0,-30-13 0 0 0,-31-13 96 0 0,48 27-120 0 0,-32-12 83 0 0,51 21 1101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4 0 0,'0'2'5511'0'0,"1"7"-4728"0"0,3 6-156 0 0,1 14 106 0 0,-5-8-171 0 0,1-11-16 0 0,-1 0 1 0 0,0 0 0 0 0,-1 0 0 0 0,-2 13 0 0 0,-7 64 2256 0 0,-9 22-1136 0 0,13-74-1475 0 0,3-17-123 0 0,0-1 1 0 0,-1 0-1 0 0,-7 17 0 0 0,-18 65 892 0 0,27-94-891 0 0,-6 16 577 0 0,-18 32-1 0 0,-6 5 1825 0 0,26-47-1866 0 0,-3 4 55 0 0,0 0 0 0 0,-12 14 0 0 0,28-57-19583 0 0,-3 19 17257 0 0,0-3 18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47 304 0 0,'0'-1'1728'0'0,"0"-4"2561"0"0,-30-15-2507 0 0,-1 10-294 0 0,8 1 172 0 0,8 8-606 0 0,-14 4-364 0 0,20 0-429 0 0,7-2-164 0 0,-1 1 0 0 0,1-1 0 0 0,-1 1 0 0 0,1 0 1 0 0,0 0-1 0 0,0 0 0 0 0,0 0 0 0 0,0 0 0 0 0,0 1 0 0 0,1-1 0 0 0,-1 0 1 0 0,1 1-1 0 0,-1 0 0 0 0,1-1 0 0 0,-2 5 0 0 0,1 1 53 0 0,1 0 0 0 0,-1 0 0 0 0,1 0 0 0 0,1 0 0 0 0,0 10-1 0 0,-7 33 422 0 0,1 21 652 0 0,5-67-1111 0 0,1 0-1 0 0,-1-1 1 0 0,0 1-1 0 0,0 0 1 0 0,-1-1 0 0 0,-1 5-1 0 0,2-5 57 0 0,-1 1 0 0 0,1-1-1 0 0,0 0 1 0 0,0 1 0 0 0,-1 8-1 0 0,2-10-82 0 0,-1-1-1 0 0,0 1 0 0 0,0-1 0 0 0,0 1 0 0 0,-1-1 0 0 0,1 1 0 0 0,0-1 0 0 0,-1 0 0 0 0,1 0 1 0 0,-1 0-1 0 0,-4 4 0 0 0,-11 18 1093 0 0,14-18-996 0 0,0-1 0 0 0,-1 0 0 0 0,1-1 0 0 0,-1 1 0 0 0,0 0 0 0 0,0-1 0 0 0,-6 4 0 0 0,9-7-158 0 0,0 0 1 0 0,0 1-1 0 0,0-1 0 0 0,0 0 1 0 0,0 1-1 0 0,0-1 0 0 0,0 0 1 0 0,0 1-1 0 0,0-1 0 0 0,1 1 1 0 0,-2 2-1 0 0,2-3-14 0 0,-1 1-1 0 0,1-1 0 0 0,-1 1 1 0 0,1-1-1 0 0,-1 1 0 0 0,0-1 1 0 0,0 0-1 0 0,0 1 0 0 0,0-1 1 0 0,0 0-1 0 0,-2 2 0 0 0,2 0 30 0 0,-1-1 0 0 0,1 1 0 0 0,0 0-1 0 0,0 1 1 0 0,0-1 0 0 0,0 0 0 0 0,0 0-1 0 0,1 0 1 0 0,-1 0 0 0 0,1 1-1 0 0,0 4 1 0 0,0 84 474 0 0,0-92-512 0 0,0 2 3 0 0,0 0 0 0 0,0 1 0 0 0,0-1 0 0 0,-1 0 0 0 0,1 0 0 0 0,-1 0 0 0 0,1 0 0 0 0,-1 0 0 0 0,0 0 0 0 0,0 1 0 0 0,0-2 0 0 0,-2 5 0 0 0,-26 18 4 0 0,12-11 7 0 0,-2 4 260 0 0,1 2 1 0 0,-28 37-1 0 0,2-2 179 0 0,9-8-241 0 0,44-66-16211 0 0,14-16 8536 0 0,-14 20 5751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611 105 476 0 0,'0'-1'2692'0'0,"0"-1"-494"0"0,-2-4-1408 0 0,1-3-329 0 0,1 6-322 0 0,-1-1 1 0 0,1 1 0 0 0,-1 0-1 0 0,0 0 1 0 0,0 0-1 0 0,0 0 1 0 0,0 0 0 0 0,0 1-1 0 0,-1-1 1 0 0,1 0 0 0 0,-3-3-1 0 0,-23-27 1022 0 0,22 28-822 0 0,4 4-243 0 0,0 0 0 0 0,0 0 0 0 0,0 0 0 0 0,0 1-1 0 0,0-1 1 0 0,0 0 0 0 0,-1 1 0 0 0,1-1 0 0 0,0 1 0 0 0,0-1 0 0 0,-1 1-1 0 0,1-1 1 0 0,0 1 0 0 0,0 0 0 0 0,-1 0 0 0 0,1 0 0 0 0,0 0-1 0 0,-2 0 1 0 0,-28 5 1915 0 0,5-1-915 0 0,8 0-480 0 0,-12 14-265 0 0,-9 18 506 0 0,34-29-518 0 0,2-4-112 0 0,1 0-1 0 0,0 0 1 0 0,-1 0-1 0 0,0 0 1 0 0,1-1-1 0 0,-1 1 1 0 0,0-1-1 0 0,-7 4 1 0 0,-56 3 413 0 0,-3-2 389 0 0,2-1 146 0 0,60-5-980 0 0,0-1 0 0 0,0 1 0 0 0,1 0-1 0 0,-1 1 1 0 0,0 0 0 0 0,1 0 0 0 0,-9 4 0 0 0,15-6-192 0 0,-5 2 75 0 0,1 0-1 0 0,0 0 1 0 0,0 0 0 0 0,1 1-1 0 0,-1-1 1 0 0,0 1 0 0 0,1 0-1 0 0,0 0 1 0 0,-1 0 0 0 0,1 1-1 0 0,1-1 1 0 0,-1 1 0 0 0,0 0 0 0 0,1-1-1 0 0,0 1 1 0 0,0 0 0 0 0,-2 6-1 0 0,-10 16 167 0 0,11-22-208 0 0,1-1 0 0 0,0 1 1 0 0,0-1-1 0 0,0 1 0 0 0,1 0 0 0 0,-1 0 1 0 0,1 0-1 0 0,0 0 0 0 0,0 0 1 0 0,0 4-1 0 0,0-5-55 0 0,1-3 2 0 0,0 1-1 0 0,0-1 1 0 0,-1 1-1 0 0,1 0 1 0 0,0-1-1 0 0,0 1 0 0 0,0-1 1 0 0,0 1-1 0 0,0 0 1 0 0,0-1-1 0 0,0 1 1 0 0,0 0-1 0 0,0-1 0 0 0,0 1 1 0 0,0 0-1 0 0,0-1 1 0 0,0 1-1 0 0,0-1 1 0 0,1 1-1 0 0,-1 0 0 0 0,0-1 1 0 0,0 1-1 0 0,1-1 1 0 0,-1 1-1 0 0,0-1 1 0 0,1 1-1 0 0,-1-1 1 0 0,1 2-1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765 148 608 0 0,'0'0'3096'0'0,"0"-3"-1045"0"0,0 2-1596 0 0,0 0-637 0 0,-6-26 1461 0 0,-1-5-54 0 0,7 28-1052 0 0,-1 0 0 0 0,0-1 0 0 0,0 1 0 0 0,0 0 0 0 0,-1 0-1 0 0,1 0 1 0 0,-1 0 0 0 0,0 0 0 0 0,0 0 0 0 0,0 0 0 0 0,-1 1 0 0 0,1-1 0 0 0,-1 1 0 0 0,0-1-1 0 0,-4-3 1 0 0,5 6-77 0 0,0-1-1 0 0,-1 0 0 0 0,1 1 1 0 0,-1 0-1 0 0,1-1 0 0 0,-1 1 0 0 0,1 0 1 0 0,-1 0-1 0 0,0 1 0 0 0,1-1 1 0 0,-5 0-1 0 0,-33-3 540 0 0,38 4-513 0 0,0 0 0 0 0,0 0 0 0 0,0 1 0 0 0,-1-1 0 0 0,1 1 1 0 0,0-1-1 0 0,1 1 0 0 0,-1 0 0 0 0,0 0 0 0 0,0 0 0 0 0,-2 1 0 0 0,-1 1 88 0 0,0 1 1 0 0,1 1 0 0 0,-1-1-1 0 0,-6 8 1 0 0,7-7-150 0 0,1-1 0 0 0,-1 0 0 0 0,-1 0 1 0 0,1 0-1 0 0,-8 5 0 0 0,12-9-35 0 0,-3 2-12 0 0,1 0 0 0 0,-1-1 0 0 0,1 1-1 0 0,-1-1 1 0 0,0 1 0 0 0,0-1 0 0 0,0 0 0 0 0,0 0-1 0 0,-5 1 1 0 0,1-1 0 0 0,1 0 0 0 0,-1-1 0 0 0,0 0 0 0 0,0 0 0 0 0,0 0 0 0 0,0-1 0 0 0,0 0 0 0 0,0 0 0 0 0,-9-4 0 0 0,9 3 2 0 0,-1 0 0 0 0,0 0-1 0 0,0 1 1 0 0,0 0 0 0 0,-11 0 0 0 0,16 2 116 0 0,0-1 1 0 0,0 1-1 0 0,1 0 0 0 0,-1 0 1 0 0,1 0-1 0 0,-1 0 0 0 0,1 1 1 0 0,-1-1-1 0 0,1 1 0 0 0,0 0 1 0 0,0-1-1 0 0,0 1 0 0 0,0 0 1 0 0,0 0-1 0 0,0 0 0 0 0,0 0 1 0 0,1 1-1 0 0,-3 2 1 0 0,-16 29 1988 0 0,10-14-527 0 0,7-13-1296 0 0,0 1 0 0 0,-1-1 0 0 0,0 0 1 0 0,-8 10-1 0 0,-8 16 286 0 0,20-32-575 0 0,0 0 1 0 0,0 0-1 0 0,-1-1 0 0 0,1 1 1 0 0,0 0-1 0 0,-1 0 1 0 0,1 0-1 0 0,-1 0 1 0 0,1 0-1 0 0,-1-1 1 0 0,1 1-1 0 0,-1 0 1 0 0,0 0-1 0 0,1-1 1 0 0,-1 1-1 0 0,0 0 1 0 0,1-1-1 0 0,-1 1 0 0 0,0-1 1 0 0,0 1-1 0 0,-1 0 1 0 0,-27 12 45 0 0,-4 3-50 0 0,-8 11 14 0 0,-2 0 79 0 0,14-8 190 0 0,23-16-243 0 0,1 0-1 0 0,0 1 1 0 0,0-1-1 0 0,0 1 1 0 0,-6 6-1 0 0,4-3 34 0 0,-1 0 0 0 0,0-1 0 0 0,-10 7 0 0 0,17-13-74 0 0,37-25-25242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518 116 252 0 0,'-1'-4'3555'0'0,"-3"-2"-1477"0"0,-3-5-1156 0 0,3 3-612 0 0,-1 0 0 0 0,0 0-1 0 0,0 0 1 0 0,-1 1-1 0 0,0 0 1 0 0,0 0 0 0 0,-1 0-1 0 0,0 1 1 0 0,0 0-1 0 0,-11-7 1 0 0,-4 5 1042 0 0,17 7-1159 0 0,1 1 1 0 0,-1 0-1 0 0,1 0 1 0 0,0 0-1 0 0,-1 1 0 0 0,1-1 1 0 0,-1 1-1 0 0,1 0 1 0 0,0 1-1 0 0,0-1 1 0 0,0 1-1 0 0,0 0 1 0 0,0 0-1 0 0,0 0 1 0 0,0 0-1 0 0,0 1 1 0 0,1-1-1 0 0,-1 1 1 0 0,1 0-1 0 0,-4 4 0 0 0,-15 17 92 0 0,15-18-123 0 0,0 0 0 0 0,0 0 0 0 0,-11 7 0 0 0,12-9-107 0 0,0-1 0 0 0,0 1 1 0 0,-1-1-1 0 0,1-1 1 0 0,-1 1-1 0 0,1-1 1 0 0,-1 0-1 0 0,0-1 1 0 0,0 1-1 0 0,-13 0 1 0 0,13-3-9 0 0,-1 2 1 0 0,1-1 0 0 0,0 1-1 0 0,-1 0 1 0 0,1 0 0 0 0,0 1-1 0 0,-10 3 1 0 0,1 1 656 0 0,15-5-583 0 0,-1-1-1 0 0,1 0 1 0 0,-1 1 0 0 0,0-1 0 0 0,1 1 0 0 0,-1 0-1 0 0,1 0 1 0 0,-1 0 0 0 0,1-1 0 0 0,0 1 0 0 0,-1 1-1 0 0,0 0 1 0 0,-18 10 690 0 0,18-11-673 0 0,1 0-1 0 0,-1-1 1 0 0,0 1 0 0 0,0 0 0 0 0,0 0 0 0 0,1 1-1 0 0,-1-1 1 0 0,0 0 0 0 0,1 1 0 0 0,-1-1 0 0 0,1 1 0 0 0,-2 1-1 0 0,-7 7 982 0 0,9-9-1065 0 0,-1 0-1 0 0,1 0 1 0 0,0 0 0 0 0,0 0 0 0 0,0 0 0 0 0,-1 1 0 0 0,1-1 0 0 0,0 0-1 0 0,0 1 1 0 0,1-1 0 0 0,-1 1 0 0 0,0-1 0 0 0,0 2 0 0 0,1-2-111 0 0,29-11-23438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7 100 0 0,'4'-7'6160'0'0,"-7"16"-4506"0"0,-8 8 57 0 0,2-1-90 0 0,-27 57 2191 0 0,0-1-1871 0 0,-39 89 5618 0 0,34-74-6569 0 0,0 2-516 0 0,-13 4-75 0 0,21-42-134 0 0,-65 132 509 0 0,47-84-479 0 0,4 7-61 0 0,42-94-216 0 0,-54 144 329 0 0,37-96-299 0 0,9-25 27 0 0,-18 38 1 0 0,-1-5-38 0 0,3-10 26 0 0,-4-1 12 0 0,25-48-68 0 0,0 3-13 0 0,8-11-48 0 0,12-29-13840 0 0,-4-1 2103 0 0,-5 24 9860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1442 0 628 0 0,'-2'1'15617'0'0,"-4"0"-14044"0"0,-10 3 1942 0 0,-30 7 214 0 0,-23 10-2522 0 0,6-2-788 0 0,-93 21 233 0 0,100-27-512 0 0,1-3 1 0 0,-68 3 0 0 0,96-10-96 0 0,-222 4 363 0 0,228-7-384 0 0,-191 4 412 0 0,139-6-311 0 0,0 0-41 0 0,-22-2 31 0 0,84 5-95 0 0,-1-2 0 0 0,0 1 0 0 0,0-2 0 0 0,-15-3 0 0 0,8 3 3 0 0,18 2-26 0 0,1 0-6 0 0,0 0 0 0 0,0 0 0 0 0,0 0 1 0 0,0 0-1 0 0,0 0 0 0 0,-1-1 0 0 0,1 1 0 0 0,0 0 1 0 0,0 0-1 0 0,0 0 0 0 0,0 0 0 0 0,0 0 1 0 0,0 0-1 0 0,-1 0 0 0 0,1 0 0 0 0,0 0 0 0 0,0 0 1 0 0,0 0-1 0 0,0 0 0 0 0,0-1 0 0 0,-1 1 1 0 0,1 0-1 0 0,0 0 0 0 0,0 0 0 0 0,0 0 0 0 0,0 0 1 0 0,0 0-1 0 0,-1 0 0 0 0,1 0 0 0 0,0 1 1 0 0,0-1-1 0 0,0 0 0 0 0,0 0 0 0 0,0 0 0 0 0,-1 0 1 0 0,1 0-1 0 0,0 0 0 0 0,0 0 0 0 0,0 0 1 0 0,0 0-636 0 0,1-1 534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2405 6 332 0 0,'3'-5'5151'0'0,"-4"18"-889"0"0,1-10-4141 0 0,-1-1 0 0 0,1 0 1 0 0,-1 0-1 0 0,0 0 1 0 0,1 0-1 0 0,-1 0 1 0 0,0 0-1 0 0,0 0 0 0 0,0 0 1 0 0,-1 0-1 0 0,-1 2 1 0 0,-36 40 2663 0 0,19-27-1614 0 0,9-7-908 0 0,0 0 1 0 0,-25 15-1 0 0,16-11 511 0 0,9-6-8 0 0,5-5-207 0 0,-25 11 62 0 0,-21 7 46 0 0,36-16-54 0 0,0 1 0 0 0,-18 9-1 0 0,-41 21 2268 0 0,49-20-2609 0 0,1 1 0 0 0,-28 24 0 0 0,-32 34 10 0 0,78-68-258 0 0,-10 7 5 0 0,6-9-32 0 0,-15 10 4 0 0,-22 6-8 0 0,4-2-2 0 0,7-5 29 0 0,27-10-17 0 0,0 0 1 0 0,-21 5-1 0 0,23-8 8 0 0,0 1 0 0 0,-1 0 0 0 0,1 0 0 0 0,1 1 0 0 0,-1 0 0 0 0,-14 8 0 0 0,-25 27 284 0 0,40-31-261 0 0,-1 0 1 0 0,-11 16-1 0 0,14-16-26 0 0,-1-1 1 0 0,1 1 0 0 0,-1-1-1 0 0,-1 0 1 0 0,1-1 0 0 0,-1 1-1 0 0,-14 7 1 0 0,-17 4 6 0 0,-12 5 3 0 0,11 1 73 0 0,36-20-53 0 0,0 0 0 0 0,1 0 0 0 0,-1 0 1 0 0,1 0-1 0 0,-1 0 0 0 0,1 0 0 0 0,0 1 1 0 0,0-1-1 0 0,0 1 0 0 0,-2 7 0 0 0,1-4-33 0 0,0-1-1 0 0,-1 1 0 0 0,1-1 0 0 0,-8 10 1 0 0,0-4-22 0 0,9-8 18 0 0,-1-1 1 0 0,0 0-1 0 0,0 0 0 0 0,0 0 1 0 0,-1 0-1 0 0,1 0 0 0 0,-7 4 0 0 0,-6 1 9 0 0,-1 0 0 0 0,0 0 0 0 0,-1-2 0 0 0,-31 9 0 0 0,-3 0 33 0 0,37-14-48 0 0,12 0 6 0 0,1-1 0 0 0,0 0 0 0 0,-1 1-1 0 0,1-1 1 0 0,-1 0 0 0 0,1 0 0 0 0,-1 0 0 0 0,1-1 0 0 0,0 1-1 0 0,-1-1 1 0 0,-2 0 0 0 0,-53-10 21 0 0,52 10-20 0 0,1 1-1 0 0,0-1 1 0 0,-1 0-1 0 0,1-1 1 0 0,-8-2-1 0 0,7 2 1 0 0,0 0 0 0 0,0 0 0 0 0,-1 1 0 0 0,1 0 0 0 0,-11-1-1 0 0,1 3 8 0 0,-1 1 0 0 0,1 1 0 0 0,0 0 0 0 0,-16 5 0 0 0,-21 5 21 0 0,-47 11 166 0 0,38-8-26 0 0,-73 20 291 0 0,78-19-345 0 0,26-9-58 0 0,6-2 79 0 0,1 2 0 0 0,0 0 0 0 0,-35 17 0 0 0,-56 25 340 0 0,108-48-3155 0 0,12-17-10496 0 0,12-7 4064 0 0,-8 12 7513 0 0,0 1-158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 0 0,'0'1'3538'0'0,"1"2"-2280"0"0,1 2-555 0 0,-1-2-715 0 0,1 2 193 0 0,-1 0 0 0 0,0 0 0 0 0,0 0 0 0 0,0 0 0 0 0,-1 0 0 0 0,1 10 0 0 0,2 23 1712 0 0,7 27 670 0 0,3-20-700 0 0,-10-31-1436 0 0,1-1 1 0 0,0 1-1 0 0,8 14 1 0 0,-2-7-186 0 0,-8-14-195 0 0,1-1 1 0 0,0 1-1 0 0,1 0 0 0 0,0-1 0 0 0,0 0 0 0 0,0 0 1 0 0,1 0-1 0 0,-1 0 0 0 0,1-1 0 0 0,1 1 0 0 0,-1-1 1 0 0,11 6-1 0 0,-3-3 329 0 0,1 0 1 0 0,0-1-1 0 0,0-1 1 0 0,29 8 0 0 0,18-4 2910 0 0,-20-7-1777 0 0,37-6 357 0 0,-78 3-1842 0 0,1 0-1 0 0,-1 0 0 0 0,0 0 0 0 0,0 0 1 0 0,1-1-1 0 0,-1 1 0 0 0,0 0 0 0 0,1 1 1 0 0,-1-1-1 0 0,0 0 0 0 0,0 0 1 0 0,1 0-1 0 0,-1 0 0 0 0,0 0 0 0 0,0 0 1 0 0,1 0-1 0 0,-1 0 0 0 0,0 0 0 0 0,0 0 1 0 0,1 1-1 0 0,-1-1 0 0 0,0 0 1 0 0,0 0-1 0 0,0 0 0 0 0,1 1 0 0 0,-1-1 1 0 0,0 0-1 0 0,0 0 0 0 0,0 0 1 0 0,0 1-1 0 0,1-1 0 0 0,-1 0 0 0 0,0 0 1 0 0,0 1-1 0 0,0-1 0 0 0,0 0 0 0 0,0 0 1 0 0,0 1-1 0 0,0-1 0 0 0,0 0 1 0 0,0 0-1 0 0,0 1 0 0 0,0-1 0 0 0,0 0 1 0 0,0 1-1 0 0,0-1 0 0 0,0 0 1 0 0,0 0-1 0 0,0 1 0 0 0,0-1 0 0 0,0 0 1 0 0,0 0-1 0 0,-1 1 0 0 0,1-1 0 0 0,0 0 1 0 0,0 0-1 0 0,0 1 0 0 0,0-1 1 0 0,0 0-1 0 0,-1 0 0 0 0,1 1 0 0 0,-3 12 46 0 0,0 9-3 0 0,3-18-54 0 0,-1 0 1 0 0,0 0-1 0 0,1 0 0 0 0,0 0 0 0 0,0 0 0 0 0,0 0 1 0 0,2 6-1 0 0,1 5 17 0 0,1-1 0 0 0,0 0-1 0 0,1 0 1 0 0,1-1 0 0 0,14 26 0 0 0,10-2 90 0 0,-24-32-102 0 0,0 0 1 0 0,0 1 0 0 0,0-2 0 0 0,1 1 0 0 0,-1-1-1 0 0,1 0 1 0 0,0 0 0 0 0,0-1 0 0 0,1 0 0 0 0,-1-1-1 0 0,1 1 1 0 0,-1-1 0 0 0,1 0 0 0 0,0-1 0 0 0,-1 0-1 0 0,12 0 1 0 0,19-6 59 0 0,-22 1-44 0 0,-1 0-1 0 0,-1-1 0 0 0,1-1 1 0 0,-1 0-1 0 0,0-2 0 0 0,0 1 0 0 0,-1-1 1 0 0,0-1-1 0 0,20-18 0 0 0,-21 15-6 0 0,-10 9-25 0 0,0 0 0 0 0,1 0 0 0 0,-1 1 0 0 0,1-1 0 0 0,0 1 0 0 0,3-2 0 0 0,-11 55 344 0 0,4-42-335 0 0,0-1-1 0 0,0 1 1 0 0,1 0 0 0 0,0-1-1 0 0,1 1 1 0 0,-1-1 0 0 0,2 1-1 0 0,-1-1 1 0 0,1 1 0 0 0,6 14-1 0 0,3 6 11 0 0,25 45 0 0 0,-30-62-2 0 0,0-1 0 0 0,2 0 0 0 0,-1 0 0 0 0,1-1 0 0 0,0 0 0 0 0,1 0 0 0 0,19 15 0 0 0,-23-21-6 0 0,1 0-1 0 0,-1-1 1 0 0,0 0-1 0 0,1 0 1 0 0,0-1-1 0 0,-1 1 1 0 0,1-1-1 0 0,0 0 1 0 0,0-1-1 0 0,0 0 1 0 0,1 0-1 0 0,-1 0 1 0 0,0 0-1 0 0,0-1 1 0 0,1 0-1 0 0,-1-1 1 0 0,0 1-1 0 0,10-3 1 0 0,-9 1-4 0 0,-1 1 0 0 0,0-2 1 0 0,1 1-1 0 0,-1 0 1 0 0,0-1-1 0 0,0-1 1 0 0,-1 1-1 0 0,1-1 1 0 0,-1 1-1 0 0,1-2 1 0 0,-1 1-1 0 0,0-1 0 0 0,-1 1 1 0 0,1-1-1 0 0,-1 0 1 0 0,6-9-1 0 0,15-40-58 0 0,-24 52 44 0 0,0-1 1 0 0,1 1-1 0 0,-1-1 1 0 0,1 1-1 0 0,0 0 1 0 0,-1 0-1 0 0,1 0 1 0 0,0 0 0 0 0,0 0-1 0 0,1 0 1 0 0,-1 0-1 0 0,0 1 1 0 0,1-1-1 0 0,-1 1 1 0 0,0-1-1 0 0,1 1 1 0 0,0 0-1 0 0,-1 0 1 0 0,1 0-1 0 0,0 1 1 0 0,-1-1-1 0 0,4 0 1 0 0,7 0 11 0 0,-1 0 0 0 0,1 1 0 0 0,23 3 0 0 0,5 0-16 0 0,-41-3 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119 762 188 0 0,'-4'-4'14355'0'0,"-3"-4"-13553"0"0,-2 0-572 0 0,-9-13 346 0 0,-4-17 2019 0 0,10 16-866 0 0,5 8-875 0 0,1 0 0 0 0,1-1 0 0 0,-8-29 0 0 0,6 18-434 0 0,4 14-290 0 0,1 0 0 0 0,1-1 0 0 0,0 1 0 0 0,1-17 0 0 0,0 28-125 0 0,-1-15 77 0 0,1 10-45 0 0,0 1-1 0 0,0-1 0 0 0,0 1 0 0 0,0-1 1 0 0,1 1-1 0 0,1-6 0 0 0,7-17 61 0 0,1 0 0 0 0,1 1 0 0 0,25-44 0 0 0,-8 35-53 0 0,25-9 120 0 0,-5 3-40 0 0,-30 25-34 0 0,27-39 0 0 0,-41 51-263 0 0,-1 0 0 0 0,1 1 0 0 0,1-1-1 0 0,-1 1 1 0 0,0 0 0 0 0,7-4 0 0 0,2-1-6388 0 0,4-1-7512 0 0,-13 7 11833 0 0,-1 1 448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16 0 0,'7'6'4374'0'0,"0"-3"-3014"0"0,-2-1-1110 0 0,15 7 1683 0 0,-16-8-1751 0 0,-1 0-1 0 0,1 0 1 0 0,-1 1-1 0 0,0-1 1 0 0,0 1-1 0 0,1 0 1 0 0,-1 0-1 0 0,-1 0 1 0 0,5 4-1 0 0,2 4-33 0 0,0 1-1 0 0,0 0 1 0 0,-2 1 0 0 0,1 0-1 0 0,-2 0 1 0 0,8 17 0 0 0,-8-18 33 0 0,-5-10-140 0 0,0 0 0 0 0,-1 0 1 0 0,1 0-1 0 0,-1 0 1 0 0,1 0-1 0 0,-1 0 0 0 0,1 0 1 0 0,-1 0-1 0 0,1 1 1 0 0,-1-1-1 0 0,0 0 1 0 0,0 0-1 0 0,1 1 0 0 0,-1 10-18 0 0,1-8-4 0 0,-1-1 0 0 0,0 1 0 0 0,0-1 1 0 0,0 1-1 0 0,0-1 0 0 0,-1 1 0 0 0,0-1 1 0 0,-1 7-1 0 0,-8 42 844 0 0,0-2-22 0 0,3-26-530 0 0,7-20-219 0 0,-1 0-1 0 0,0 0 0 0 0,0 0 0 0 0,-1 0 1 0 0,1-1-1 0 0,-1 1 0 0 0,0-1 1 0 0,0 1-1 0 0,0-1 0 0 0,-3 4 0 0 0,-15 21 465 0 0,17-23-520 0 0,1-1 1 0 0,-1 0-1 0 0,-1 1 1 0 0,1-1-1 0 0,-1 0 1 0 0,1 0-1 0 0,-1-1 0 0 0,0 1 1 0 0,-9 5-1 0 0,-10 7 75 0 0,19-13-87 0 0,0 0-1 0 0,0 0 0 0 0,-1 0 0 0 0,1-1 0 0 0,-1 0 0 0 0,0 0 0 0 0,-5 2 0 0 0,-15 4-5 0 0,17-5 41 0 0,0 0-1 0 0,0-1 0 0 0,-1 0 0 0 0,1 0 1 0 0,-14 0-1 0 0,-10 1 96 0 0,27-2-93 0 0,0-1-1 0 0,-1 1 0 0 0,1-1 1 0 0,0 0-1 0 0,-11-1 1 0 0,-27-1 161 0 0,32-1-251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11 604 0 0,'0'0'5367'0'0,"12"-2"1118"0"0,12-2-4298 0 0,-20 3-2062 0 0,0 0 0 0 0,1 0 0 0 0,-1 0-1 0 0,1 1 1 0 0,-1 0 0 0 0,0 0 0 0 0,1 0-1 0 0,5 1 1 0 0,-7-1-82 0 0,0 1 0 0 0,-1 0 0 0 0,1 0 0 0 0,0 0 0 0 0,-1 0 0 0 0,1 0 0 0 0,-1 0 0 0 0,1 1 0 0 0,-1-1 0 0 0,1 1 0 0 0,-1-1 0 0 0,0 1 0 0 0,0 0 0 0 0,0 0 0 0 0,0 0 0 0 0,0 0 0 0 0,-1 0 0 0 0,1 1 0 0 0,0-1 0 0 0,-1 1 0 0 0,2 2 0 0 0,25 70 448 0 0,-25-63-328 0 0,-1 0 0 0 0,0 0 1 0 0,0 0-1 0 0,-1 0 0 0 0,-1 13 0 0 0,0-3-2 0 0,0-12-84 0 0,-1-2 89 0 0,0 0 1 0 0,-1-1 0 0 0,0 1 0 0 0,0-1 0 0 0,-5 10-1 0 0,2-4 125 0 0,-4 22 1161 0 0,5-31-1439 0 0,0-1-1 0 0,0 1 1 0 0,0-1-1 0 0,0 0 1 0 0,-1 0-1 0 0,1 0 1 0 0,-1-1 0 0 0,0 1-1 0 0,0-1 1 0 0,-10 3-1 0 0,-14 7 78 0 0,28-12-89 0 0,-1 0 0 0 0,1 0 0 0 0,-1 0 0 0 0,1 0 0 0 0,-1 0 0 0 0,1 0-1 0 0,-1 0 1 0 0,1-1 0 0 0,-1 1 0 0 0,1-1 0 0 0,-1 1 0 0 0,1-1 0 0 0,-1 0-1 0 0,1 1 1 0 0,0-1 0 0 0,-1 0 0 0 0,1 0 0 0 0,0 0 0 0 0,-2-2 0 0 0,-9-12 2 0 0,10 11-1 0 0,0 1-1 0 0,0 0 0 0 0,0 0 1 0 0,-1 1-1 0 0,1-1 0 0 0,-1 0 0 0 0,-4-2 1 0 0,-20-22-30 0 0,-28-18 135 0 0,41 36-120 0 0,9 6 15 0 0,0 0 0 0 0,0 0 0 0 0,-1 0 0 0 0,1 1 0 0 0,-10-3 0 0 0,10 4 31 0 0,-1 0-1 0 0,1 0 1 0 0,0 0-1 0 0,-1 1 1 0 0,1 0-1 0 0,-1 0 1 0 0,1 0-1 0 0,-1 1 1 0 0,1 0-1 0 0,0 0 1 0 0,-1 0-1 0 0,1 0 1 0 0,0 1-1 0 0,0 0 1 0 0,0 0-1 0 0,0 1 1 0 0,-5 2-1 0 0,-26 15 1485 0 0,3 4-742 0 0,28-20-749 0 0,4-3-23 0 0,1 0 1 0 0,-1-1-1 0 0,0 1 1 0 0,0 0 0 0 0,1-1-1 0 0,-1 1 1 0 0,0-1-1 0 0,0 0 1 0 0,0 1 0 0 0,0-1-1 0 0,0 1 1 0 0,0-1-1 0 0,1 0 1 0 0,-1 0 0 0 0,0 0-1 0 0,0 0 1 0 0,0 1-1 0 0,0-1 1 0 0,0 0-1 0 0,0-1 1 0 0,0 1 0 0 0,-1 0-1 0 0,-65-1 9 0 0,4 0 4 0 0,-28 1 420 0 0,90 0-426 0 0,-31 0 139 0 0,28 0-540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686 2 188 0 0,'4'-2'7540'0'0,"-3"3"-7373"0"0,-1-1 0 0 0,1 1 0 0 0,-1-1 0 0 0,0 1 0 0 0,1-1 0 0 0,-1 1 0 0 0,1-1 0 0 0,-1 1 0 0 0,0-1 0 0 0,0 1 0 0 0,1-1 0 0 0,-1 1 0 0 0,0-1 0 0 0,0 1 0 0 0,0 0 0 0 0,1-1 0 0 0,-1 1 0 0 0,0-1 0 0 0,0 1 0 0 0,0 0 0 0 0,0-1 0 0 0,0 1 0 0 0,0 0 0 0 0,0-1 0 0 0,-1 1 0 0 0,1-1 0 0 0,0 1 0 0 0,0 0 0 0 0,0-1 0 0 0,-1 1 0 0 0,1 0 0 0 0,-13 22 125 0 0,9-15 317 0 0,1-3-459 0 0,-1 0 0 0 0,1 0 1 0 0,-1 0-1 0 0,-1 0 1 0 0,1-1-1 0 0,-1 1 1 0 0,1-1-1 0 0,-1 0 1 0 0,0 0-1 0 0,-12 5 0 0 0,-19 18 298 0 0,31-22-286 0 0,-1 0 1 0 0,1-1 0 0 0,-1 1-1 0 0,0-1 1 0 0,0 0-1 0 0,0-1 1 0 0,-12 5 0 0 0,6-6-47 0 0,-4 0-60 0 0,15-1-53 0 0,1-1-1 0 0,0 0 1 0 0,0 0-1 0 0,-1 0 0 0 0,1 0 1 0 0,0 0-1 0 0,0 0 1 0 0,-1 0-1 0 0,1 0 1 0 0,0 0-1 0 0,0 0 1 0 0,-1 0-1 0 0,1 0 1 0 0,0 0-1 0 0,0 0 1 0 0,-1-1-1 0 0,1 1 1 0 0,0 0-1 0 0,0 0 0 0 0,-1 0 1 0 0,1 0-1 0 0,0 0 1 0 0,0 0-1 0 0,0-1 1 0 0,-1 1-1 0 0,1 0 1 0 0,0 0-1 0 0,0 0 1 0 0,0-1-1 0 0,0 1 1 0 0,0 0-1 0 0,-1 0 1 0 0,1 0-1 0 0,0-1 0 0 0,0 1 1 0 0,-20-19 469 0 0,-15-45 165 0 0,32 56-617 0 0,3 7-19 0 0,0-1 0 0 0,-1 1 0 0 0,1 0-1 0 0,0 0 1 0 0,-1-1 0 0 0,1 1 0 0 0,-1 0 0 0 0,0 0 0 0 0,1 0 0 0 0,-1 0 0 0 0,0-1 0 0 0,0 1 0 0 0,0 0 0 0 0,0 0 0 0 0,1 1 0 0 0,-1-1-1 0 0,-2-1 1 0 0,-15-11-21 0 0,15 12 46 0 0,-1 0 1 0 0,0 0 0 0 0,1 0 0 0 0,-1 0 0 0 0,0 0-1 0 0,0 1 1 0 0,0 0 0 0 0,1 0 0 0 0,-1 0-1 0 0,0 0 1 0 0,-4 1 0 0 0,-13 0 74 0 0,14 0 207 0 0,0 1 0 0 0,0-1-1 0 0,1 1 1 0 0,-1 1 0 0 0,1-1-1 0 0,-1 1 1 0 0,1 0 0 0 0,-8 5-1 0 0,-17 7 869 0 0,-12-3-481 0 0,38-11-668 0 0,0-1 0 0 0,0 0-1 0 0,-1 0 1 0 0,1 0 0 0 0,0 0-1 0 0,0-1 1 0 0,-1 0 0 0 0,1 0-1 0 0,0 0 1 0 0,-8-4 0 0 0,-28-9 96 0 0,27 9-38 0 0,-1-1 1 0 0,-18-9 0 0 0,18 9-318 0 0,11 5-3533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494 140 800 0 0,'0'2'1351'0'0,"3"0"124"0"0,0 3 1807 0 0,-3-14 1183 0 0,1 6-4182 0 0,-1-1 0 0 0,0 1 0 0 0,0 0 0 0 0,0 0 0 0 0,0-1 0 0 0,-1 1-1 0 0,0 0 1 0 0,1 0 0 0 0,-1 0 0 0 0,0 0 0 0 0,-2-4 0 0 0,-17-39 547 0 0,18 42-795 0 0,0 1-20 0 0,1 1 0 0 0,-1 0 0 0 0,1 0 0 0 0,-1-1 0 0 0,0 1 0 0 0,0 0 0 0 0,0 1 0 0 0,0-1 0 0 0,0 0 0 0 0,-1 1 0 0 0,1-1 0 0 0,0 1 0 0 0,-1-1 0 0 0,-3 0 0 0 0,-12-6 333 0 0,15 6-210 0 0,0 1 0 0 0,0-1 0 0 0,1 1 0 0 0,-1 0 0 0 0,0 0 0 0 0,0 1 0 0 0,0-1 0 0 0,0 0 0 0 0,-4 1 0 0 0,-1 0 553 0 0,1 0 1 0 0,-1 1 0 0 0,0 0-1 0 0,-11 4 1 0 0,5 0 148 0 0,1 0-1 0 0,0 1 1 0 0,-15 9-1 0 0,20-12-756 0 0,1 0 0 0 0,-1 0 0 0 0,1 0 0 0 0,-1-1 0 0 0,0 0 0 0 0,0-1 1 0 0,0 0-1 0 0,-11 0 0 0 0,2 0 12 0 0,1-2 0 0 0,-1 0 0 0 0,-17-4 0 0 0,-24-12 115 0 0,21 4-174 0 0,32 12 1785 0 0,1-1-3897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8 424 0 0,'3'-7'9888'0'0,"-5"25"-6504"0"0,1-5-2876 0 0,0-9-402 0 0,1 0 0 0 0,-1-1-1 0 0,1 1 1 0 0,-1-1 0 0 0,0 1 0 0 0,-2 3-1 0 0,-3 16 202 0 0,6-22-300 0 0,-1-1 1 0 0,1 0 0 0 0,0 0-1 0 0,0 1 1 0 0,-1-1 0 0 0,1 0-1 0 0,0 0 1 0 0,0 0 0 0 0,-1 1-1 0 0,1-1 1 0 0,0 0 0 0 0,0 0-1 0 0,-1 0 1 0 0,1 0 0 0 0,0 0-1 0 0,-1 0 1 0 0,1 0 0 0 0,0 0-1 0 0,-1 0 1 0 0,1 0 0 0 0,0 0-1 0 0,-1 0 1 0 0,1 0 0 0 0,0 0-1 0 0,0 0 1 0 0,-1 0 0 0 0,1 0-1 0 0,0 0 1 0 0,-1 0 0 0 0,1 0-1 0 0,0 0 1 0 0,-1 0 0 0 0,1-1-1 0 0,0 1 1 0 0,0 0 0 0 0,-1 0-1 0 0,-13-6 98 0 0,13 5-88 0 0,-57-22 233 0 0,57 22-297 0 0,1 1 0 0 0,0 0 0 0 0,0 0 0 0 0,0 0 0 0 0,0 0 0 0 0,-1-1 0 0 0,1 1 0 0 0,0 0-1 0 0,0 0 1 0 0,0 0 0 0 0,0 0 0 0 0,-1-1 0 0 0,1 1 0 0 0,0 0 0 0 0,0 0 0 0 0,0-1 0 0 0,0 1 0 0 0,0 0 0 0 0,0 0 0 0 0,0 0 0 0 0,0-1-1 0 0,0 1 1 0 0,0 0 0 0 0,0 0 0 0 0,0-1 0 0 0,0 1 0 0 0,0 0 0 0 0,0 0 0 0 0,0-1 0 0 0,0 1 0 0 0,8-14-9283 0 0,-5 9 6204 0 0,-2 2 1611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2 788 0 0,'-2'-1'8898'0'0,"1"10"-5926"0"0,1-3-2839 0 0,-1 0 123 0 0,0 1 1 0 0,0-1-1 0 0,0 0 1 0 0,-1 1 0 0 0,-4 9-1 0 0,4-10-112 0 0,0 0 1 0 0,0 0-1 0 0,0 0 0 0 0,1 0 0 0 0,-1 10 0 0 0,1-15-132 0 0,1-1 1 0 0,-1 0-1 0 0,1 1 1 0 0,-1-1-1 0 0,1 1 0 0 0,-1-1 1 0 0,1 0-1 0 0,-1 0 1 0 0,1 1-1 0 0,-1-1 1 0 0,1 0-1 0 0,-1 0 1 0 0,0 0-1 0 0,1 0 1 0 0,-1 1-1 0 0,0-1 1 0 0,1 0-1 0 0,-1 0 0 0 0,1 0 1 0 0,-1 0-1 0 0,0 0 1 0 0,1-1-1 0 0,-1 1 1 0 0,0 0-1 0 0,1 0 1 0 0,-1 0-1 0 0,1-1 1 0 0,-1 1-1 0 0,1 0 1 0 0,-1 0-1 0 0,0-1 0 0 0,-25-8 146 0 0,25 9-155 0 0,-40-11 115 0 0,40 11-112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0 616 0 0,'-3'3'6575'0'0,"-2"4"-4950"0"0,-4 26 215 0 0,7-23-1239 0 0,-1-1 1 0 0,0 0 0 0 0,-8 18 0 0 0,11-27-556 0 0,-1 1 1 0 0,0 0-1 0 0,1-1 1 0 0,-1 1 0 0 0,0-1-1 0 0,1 1 1 0 0,-1-1 0 0 0,0 0-1 0 0,0 1 1 0 0,1-1 0 0 0,-1 0-1 0 0,0 1 1 0 0,0-1-1 0 0,0 0 1 0 0,1 0 0 0 0,-1 0-1 0 0,0 0 1 0 0,0 0 0 0 0,0 0-1 0 0,0 0 1 0 0,-1 0 0 0 0,-28-4 1090 0 0,-4 0-1545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48 0 0,'0'1'7192'0'0,"0"6"-5287"0"0,-2 7-1538 0 0,2-9-71 0 0,-10 85 1541 0 0,10-88-1780 0 0,-1-1-1 0 0,1 1 1 0 0,0 0 0 0 0,-1-1-1 0 0,1 1 1 0 0,-1-1 0 0 0,0 1-1 0 0,1 0 1 0 0,-1-1 0 0 0,0 1-1 0 0,0-1 1 0 0,0 0 0 0 0,0 1-1 0 0,0-1 1 0 0,0 0 0 0 0,-1 0-1 0 0,1 1 1 0 0,-3 1 0 0 0,1-3 73 0 0,1 1 1 0 0,-1 0 0 0 0,0-1 0 0 0,0 1-1 0 0,0-1 1 0 0,0 0 0 0 0,0 0-1 0 0,0 0 1 0 0,0 0 0 0 0,1 0-1 0 0,-5-2 1 0 0,-14-3 514 0 0,-10-1 25 0 0,30 4-1608 0 0,2-14-12521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6 628 0 0,'3'5'6770'0'0,"-29"-5"-3236"0"0,10 0-2123 0 0,0 1 0 0 0,-32 5 0 0 0,41-4-1286 0 0,-1 0 1 0 0,1 0 0 0 0,-1 1 0 0 0,-11 7-1 0 0,-8-1 153 0 0,23-8-141 0 0,0-1-1 0 0,0 0 0 0 0,0 0 0 0 0,0 0 1 0 0,0-1-1 0 0,0 1 0 0 0,-8-3 0 0 0,0-1 231 0 0,0-1-1 0 0,1 0 1 0 0,-17-10 0 0 0,20 10-378 0 0,4 4 70 0 0,0 0 0 0 0,0-1-1 0 0,0 1 1 0 0,-1 1 0 0 0,1-1 0 0 0,0 1-1 0 0,-1 0 1 0 0,1 0 0 0 0,-1 0 0 0 0,-4 1-1 0 0,3-1 62 0 0,0 1 0 0 0,0-1 0 0 0,0 0-1 0 0,0-1 1 0 0,-6-1 0 0 0,-17 0 807 0 0,29 2-1177 0 0,3 22-15793 0 0,3-18 14025 0 0,1 0 316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0 444 0 0,'8'0'11404'0'0,"-8"6"-7778"0"0,0 18-2889 0 0,1-7 528 0 0,1-1 1 0 0,1 0 0 0 0,1 1 0 0 0,0-1-1 0 0,8 17 1 0 0,2 13-121 0 0,-9-32-914 0 0,0-1 0 0 0,11 21 0 0 0,-10-22-109 0 0,0-1 0 0 0,-1 1 0 0 0,5 19 0 0 0,-7-24-89 0 0,0 0 0 0 0,1 0 0 0 0,0 0 0 0 0,0 0 1 0 0,0-1-1 0 0,1 1 0 0 0,0-1 0 0 0,0 0 0 0 0,11 8 0 0 0,3 6 75 0 0,-8-8-30 0 0,1 0 1 0 0,1-1-1 0 0,0-1 0 0 0,0 0 1 0 0,1-1-1 0 0,0 0 0 0 0,1-1 1 0 0,21 8-1 0 0,-30-14-69 0 0,1-1 0 0 0,-1 0 0 0 0,0-1 0 0 0,1 0 0 0 0,-1 0 0 0 0,0 0 0 0 0,1-1 0 0 0,-1 1 0 0 0,0-2 0 0 0,0 1 0 0 0,1-1 0 0 0,-1 0 0 0 0,0 0 0 0 0,11-6 1 0 0,-13 6-9 0 0,-1-1 1 0 0,1 0-1 0 0,0 0 1 0 0,-1-1-1 0 0,1 1 1 0 0,-1-1 0 0 0,0 1-1 0 0,0-1 1 0 0,-1 0-1 0 0,1 0 1 0 0,2-7 0 0 0,17-21 7 0 0,-20 29-15 0 0,0 0 0 0 0,0 0 0 0 0,0 0 0 0 0,-1-1 1 0 0,1 1-1 0 0,-1 0 0 0 0,1-1 0 0 0,-1 1 1 0 0,0-1-1 0 0,0-4 0 0 0,-1 8 7 0 0,0 0 1 0 0,0 0-1 0 0,0 0 0 0 0,0-1 0 0 0,0 1 0 0 0,0 0 1 0 0,0 0-1 0 0,0 0 0 0 0,1-1 0 0 0,-1 1 0 0 0,0 0 1 0 0,0 0-1 0 0,0 0 0 0 0,0-1 0 0 0,0 1 1 0 0,0 0-1 0 0,1 0 0 0 0,-1 0 0 0 0,0 0 0 0 0,0 0 1 0 0,0-1-1 0 0,0 1 0 0 0,0 0 0 0 0,1 0 0 0 0,-1 0 1 0 0,0 0-1 0 0,0 0 0 0 0,0 0 0 0 0,1 0 0 0 0,-1 0 1 0 0,0 0-1 0 0,0 0 0 0 0,0 0 0 0 0,1 0 1 0 0,-1 0-1 0 0,0 0 0 0 0,0 0 0 0 0,0 0 0 0 0,1 0 1 0 0,-1 0-1 0 0,0 0 0 0 0,0 0 0 0 0,0 0 0 0 0,1 0 1 0 0,-1 0-1 0 0,0 0 0 0 0,0 0 0 0 0,0 0 1 0 0,1 0-1 0 0,-1 0 0 0 0,0 1 0 0 0,0-1 0 0 0,0 0 1 0 0,0 0-1 0 0,0 0 0 0 0,1 0 0 0 0,-1 1 0 0 0,9 5 36 0 0,0 1-25 0 0,0 0 1 0 0,1 0-1 0 0,0-1 1 0 0,0-1 0 0 0,0 0-1 0 0,1 0 1 0 0,17 5-1 0 0,-15-7-11 0 0,1 0 1 0 0,1 0-1 0 0,-1-2 0 0 0,0 0 1 0 0,0 0-1 0 0,1-1 0 0 0,-1-1 1 0 0,0 0-1 0 0,22-6 0 0 0,-17 3-2 0 0,0-1-1 0 0,-1-1 1 0 0,1-1-1 0 0,27-15 0 0 0,-19 4-7 0 0,-20 12 7 0 0,-1 0 0 0 0,0-1 0 0 0,0 1 0 0 0,0-1 0 0 0,-1-1-1 0 0,0 1 1 0 0,0-1 0 0 0,-1 0 0 0 0,0 0 0 0 0,5-13 0 0 0,-6 13-1688 0 0,4-8 5502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4 288 0 0,'1'-2'1166'0'0,"5"1"3318"0"0,-7 7-4141 0 0,1 0 0 0 0,-1 1 0 0 0,0-1 0 0 0,-3 9-1 0 0,-20 46 987 0 0,12-32-438 0 0,7-18-466 0 0,0-1 1 0 0,-1 1-1 0 0,-1-1 1 0 0,0 0 0 0 0,-11 13-1 0 0,14-21-311 0 0,-1 0-1 0 0,1 0 1 0 0,-1 0 0 0 0,1-1 0 0 0,-1 0-1 0 0,0 0 1 0 0,0 0 0 0 0,1 0-1 0 0,-1-1 1 0 0,0 0 0 0 0,-6 0-1 0 0,11 0 85 0 0,-2 0-123 0 0,1 0 1 0 0,0 0 0 0 0,0 0 0 0 0,0 0-1 0 0,0 0 1 0 0,0 0 0 0 0,0 0 0 0 0,0 0 0 0 0,-1 0-1 0 0,1-1 1 0 0,0 1 0 0 0,0 0 0 0 0,0-1-1 0 0,0 1 1 0 0,0-1 0 0 0,0 1 0 0 0,0-1 0 0 0,0 1-1 0 0,-1-2 1 0 0,3-4-60 0 0,0-1-1 0 0,0 1 1 0 0,0 0 0 0 0,1 0-1 0 0,0 0 1 0 0,1 0 0 0 0,-1 0-1 0 0,1 1 1 0 0,4-6 0 0 0,1-3-5 0 0,1 0 1 0 0,16-17-1 0 0,-21 27-12 0 0,0 0-1 0 0,0 1 1 0 0,1 0-1 0 0,-1 0 0 0 0,1 0 1 0 0,0 1-1 0 0,0-1 1 0 0,6-1-1 0 0,16-9-23 0 0,-26 13 27 0 0,24-12-30 0 0,-21 9 38 0 0,-4 3-9 0 0,1-1 0 0 0,-1 1 0 0 0,1-1-1 0 0,0 1 1 0 0,-1-1 0 0 0,1 1 0 0 0,-1 0-1 0 0,1-1 1 0 0,0 1 0 0 0,-1 0-1 0 0,1-1 1 0 0,0 1 0 0 0,-1 0 0 0 0,1 0-1 0 0,0 0 1 0 0,0 0 0 0 0,1-1-1 0 0,1 1 565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80 0 0,'6'0'1099'0'0,"6"0"-484"0"0,2 0 10708 0 0,-21 0-10628 0 0,-12 2-110 0 0,18-2-545 0 0,-49 7 999 0 0,20-3-719 0 0,-16 0 152 0 0,-4 0 627 0 0,16-3 322 0 0,25-3-1921 0 0,-2-2 3427 0 0,3 0-5124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938 1 196 0 0,'0'5'14915'0'0,"-7"-2"-14533"0"0,-9 5-9 0 0,-43 41 4497 0 0,-1 1-1323 0 0,17-22-3146 0 0,-75 41 777 0 0,-68 26-202 0 0,135-73-684 0 0,34-14-207 0 0,0-1 0 0 0,0-1 0 0 0,-35 8 0 0 0,15-5 112 0 0,-114 41 418 0 0,90-32-486 0 0,47-14-116 0 0,11-2-29 0 0,-1-1-1 0 0,0 0 1 0 0,-1 0 0 0 0,1 0 0 0 0,-7 0 0 0 0,11-1-127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0 840 0 0,'12'8'15406'0'0,"-13"-7"-14873"0"0,-41 8 4893 0 0,-3-4-3184 0 0,7 0-1730 0 0,-78 20 806 0 0,106-22-1176 0 0,1-1 0 0 0,0 2 0 0 0,0-1 1 0 0,0 1-1 0 0,-14 8 0 0 0,25-13-741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7 284 0 0,'7'-7'6619'0'0,"-10"9"-5005"0"0,-17 15 4021 0 0,-8 19-3961 0 0,18-22-1308 0 0,-4 5 1523 0 0,0 1-1 0 0,-13 29 0 0 0,21-36-939 0 0,0 0 0 0 0,-6 23 0 0 0,5-12-378 0 0,-18 42 0 0 0,23-59-479 0 0,-1 0 0 0 0,2 0 0 0 0,-1 0 0 0 0,0 14 0 0 0,-4 16 120 0 0,1-4-13 0 0,0 2 38 0 0,4-31-207 0 0,0 1 0 0 0,0 0 0 0 0,0 0 0 0 0,1 0 0 0 0,0 9-1 0 0,-3 17 145 0 0,2-20-98 0 0,-1-1 0 0 0,1 1 0 0 0,1 15 0 0 0,1-16-16 0 0,-1-7 744 0 0,0 9-693 0 0,1-3-3326 0 0,26-52-18434 0 0,-20 27 19455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84 0 0,'0'10'2666'0'0,"-3"5"405"0"0,-2 1-722 0 0,-6 9 111 0 0,-26 37 1206 0 0,32-54-3123 0 0,-27 49 643 0 0,-7 31 1557 0 0,18-41-944 0 0,14-29-498 0 0,5-15-3178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40 16 0 0,'0'-11'594'0'0,"0"-6"-439"0"0,0 5 3616 0 0,-1 14-2384 0 0,-3 5 17 0 0,-7 15 755 0 0,-10 35 2562 0 0,-5 30-2036 0 0,-3 5 1751 0 0,-10 64-484 0 0,8-28-3301 0 0,28-118-568 0 0,2-6-65 0 0,0 0 1 0 0,0 1-1 0 0,-1-1 1 0 0,0 0-1 0 0,1 1 1 0 0,-2-1-1 0 0,-3 6 1 0 0,1-3 13 0 0,-1-1-76 0 0,-8 2 59 0 0,-2 0 27 0 0,0 1 0 0 0,0 1 1 0 0,1 1-1 0 0,0 0 0 0 0,-16 16 0 0 0,-1-2 234 0 0,32-25-268 0 0,0 3 723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6 176 0 0,'3'-6'6159'0'0,"-10"15"-2322"0"0,-9 10-1503 0 0,-20 39-168 0 0,-20 28 777 0 0,-37 59 2898 0 0,-9 42-3237 0 0,86-152-2294 0 0,2 1 0 0 0,1 0 0 0 0,-12 58 0 0 0,18-67-158 0 0,5-20-86 0 0,0 1-1 0 0,0-1 0 0 0,1 0 1 0 0,-1 11-1 0 0,2-14 24 0 0,0-4-86 0 0,0-1 1 0 0,0 1-1 0 0,0 0 1 0 0,1 0 0 0 0,-1 0-1 0 0,0 0 1 0 0,0 0 0 0 0,0 0-1 0 0,0 0 1 0 0,0 0 0 0 0,0 0-1 0 0,0 0 1 0 0,0 0 0 0 0,1 0-1 0 0,-1 0 1 0 0,0 0-1 0 0,0 0 1 0 0,0 0 0 0 0,0 0-1 0 0,0 0 1 0 0,0 0 0 0 0,0 0-1 0 0,0 0 1 0 0,1 0 0 0 0,-1 0-1 0 0,0 0 1 0 0,0 0 0 0 0,0 0-1 0 0,0 0 1 0 0,0 0 0 0 0,0 0-1 0 0,0 0 1 0 0,0 0-1 0 0,0 1 1 0 0,1-1 0 0 0,-1 0-1 0 0,0 0 1 0 0,0 0 0 0 0,0 0-1 0 0,0 0 1 0 0,0 0 0 0 0,0 0-1 0 0,0 0 1 0 0,0 0 0 0 0,0 1-1 0 0,0-1 1 0 0,0 0-1 0 0,0 0 1 0 0,0 0 0 0 0,0 0-1 0 0,0 0 1 0 0,0 0 0 0 0,0 0-1 0 0,0 0 1 0 0,0 1 0 0 0,0-1-1 0 0,0 0 1 0 0,0 0 0 0 0,0 0-1 0 0,0 0 1 0 0,0 0-1 0 0,0 0 1 0 0,0 1 0 0 0,9-5-26 0 0,5-1-53 0 0,-1-2-1 0 0,-1 1 1 0 0,1-2-1 0 0,-1 0 0 0 0,0 0 1 0 0,-1-1-1 0 0,13-13 1 0 0,5-2-39 0 0,39-33-37 0 0,-37 29 126 0 0,2 1 0 0 0,56-34-1 0 0,-115 110-266 0 0,7-11 421 0 0,1 2-1 0 0,3 0 0 0 0,-17 61 1 0 0,-10 132 409 0 0,16-36-254 0 0,-10 9 280 0 0,34-185-473 0 0,-1 35 0 0 0,10 61-5 0 0,2-24 37 0 0,13 90 47 0 0,-19-167-130 0 0,2 0 0 0 0,5 16 0 0 0,-10-31-40 0 0,0-1-1 0 0,0 0 1 0 0,0 1-1 0 0,0-1 1 0 0,0 0-1 0 0,0 1 1 0 0,0-1-1 0 0,0 0 1 0 0,0 0-1 0 0,1 1 1 0 0,-1-1-1 0 0,0 0 1 0 0,0 1-1 0 0,0-1 1 0 0,0 0-1 0 0,0 1 1 0 0,1-1-1 0 0,-1 0 1 0 0,0 0-1 0 0,0 1 0 0 0,0-1 1 0 0,1 0-1 0 0,-1 0 1 0 0,0 0-1 0 0,1 1 1 0 0,-1-1-1 0 0,0 0 1 0 0,0 0-1 0 0,1 0 1 0 0,-1 0-1 0 0,0 1 1 0 0,1-1-1 0 0,-1 0 1 0 0,1 0-1 0 0,4-11-137 0 0,0-3 126 0 0,53-94-473 0 0,9-15-15 0 0,-30 37 372 0 0,-29 70 121 0 0,-6 13 9 0 0,0-1 0 0 0,-1 1 0 0 0,1-1 0 0 0,-1 1 0 0 0,0-1 0 0 0,0 0 0 0 0,1-6 0 0 0,5 36-6 0 0,-5 4 18 0 0,1-1 0 0 0,1 0 1 0 0,2 0-1 0 0,1 0 0 0 0,13 35 0 0 0,26 59 15 0 0,-25-72 19 0 0,43 75 0 0 0,-40-89 21 0 0,33 38-1 0 0,-38-51-39 0 0,-6-11-22 0 0,0 0-1 0 0,1 0 1 0 0,1-1 0 0 0,0-1 0 0 0,30 18 0 0 0,-24-16-14 0 0,0 1 0 0 0,27 24 0 0 0,-5 0 2 0 0,-27-25-1 0 0,0 0-1 0 0,23 12 0 0 0,-38-25-2 0 0,-1 0 0 0 0,0 0 1 0 0,1 0-1 0 0,-1 0 0 0 0,0 0 0 0 0,1 0 1 0 0,-1 0-1 0 0,0 0 0 0 0,1 0 0 0 0,-1 0 1 0 0,0-1-1 0 0,0 1 0 0 0,1 0 0 0 0,-1 0 1 0 0,0 0-1 0 0,1 0 0 0 0,-1-1 0 0 0,0 1 1 0 0,0 0-1 0 0,1 0 0 0 0,-1-1 0 0 0,0 1 1 0 0,0 0-1 0 0,0 0 0 0 0,0-1 0 0 0,1 1 1 0 0,-1 0-1 0 0,0-1 0 0 0,0 1 0 0 0,0 0 1 0 0,0-1-1 0 0,0 1 0 0 0,0 0 0 0 0,0-1 1 0 0,0 1-1 0 0,0 0 0 0 0,0-1 0 0 0,0 1 0 0 0,0 0 1 0 0,0-1-1 0 0,5-27-78 0 0,2-9-18 0 0,-3 26 35 0 0,0 0 1 0 0,0-1 0 0 0,4-21 0 0 0,7-23 40 0 0,8-2-57 0 0,0 0-1356 0 0,-7 20-4578 0 0,-1 18-4089 0 0,-14 20 9710 0 0,-1 0 1 0 0,1-1 0 0 0,-1 1-1 0 0,1-1 1 0 0,-1 1-1 0 0,1 0 1 0 0,0-1 0 0 0,-1 1-1 0 0,1 0 1 0 0,0 0 0 0 0,-1 0-1 0 0,1-1 1 0 0,0 1-1 0 0,-1 0 1 0 0,1 0 0 0 0,0 0-1 0 0,-1 0 1 0 0,1 0 0 0 0,1 0-1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598 89 532 0 0,'21'1'2840'0'0,"0"1"1539"0"0,-31-3-3852 0 0,0-1 0 0 0,0 0-1 0 0,0-1 1 0 0,1 0 0 0 0,-1 0-1 0 0,1-1 1 0 0,-18-10 0 0 0,-11-5 171 0 0,15 11-347 0 0,0-1 667 0 0,-29-15 0 0 0,54 40 2699 0 0,9 26-2929 0 0,0 3 78 0 0,-7-25-418 0 0,1 31-1 0 0,-4-41-317 0 0,-1 0 1 0 0,0 0 0 0 0,-1 0 0 0 0,0 0 0 0 0,0 0 0 0 0,-1 0 0 0 0,-1-1 0 0 0,0 1 0 0 0,-7 17 0 0 0,9-26-107 0 0,0 1-1 0 0,0-1 1 0 0,0 1 0 0 0,0-1 0 0 0,0 0 0 0 0,0 1 0 0 0,0-1 0 0 0,0 0-1 0 0,-1 0 1 0 0,1 0 0 0 0,-1 0 0 0 0,1 0 0 0 0,0 0 0 0 0,-1 0-1 0 0,0 0 1 0 0,1 0 0 0 0,-1-1 0 0 0,-3 2 0 0 0,2-2 37 0 0,-1 1 1 0 0,1-1-1 0 0,-1 0 1 0 0,0 0 0 0 0,1 0-1 0 0,-1-1 1 0 0,1 1-1 0 0,-7-3 1 0 0,-2 0 89 0 0,1-2 1 0 0,0 1-1 0 0,0-2 1 0 0,-15-8 0 0 0,-14-10 65 0 0,0 2 1 0 0,-2 1-1 0 0,0 3 1 0 0,-77-23 0 0 0,118 40-942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462 548 56 0 0,'0'1'241'0'0,"0"-1"-1"0"0,0 1 1 0 0,0-1-1 0 0,0 1 1 0 0,0-1-1 0 0,0 1 1 0 0,0-1-1 0 0,0 1 1 0 0,0-1 0 0 0,0 0-1 0 0,-1 1 1 0 0,1-1-1 0 0,0 1 1 0 0,0-1-1 0 0,0 1 1 0 0,-1-1-1 0 0,1 1 1 0 0,0-1-1 0 0,0 0 1 0 0,-1 1 0 0 0,1-1-1 0 0,-1 1 1 0 0,-5-1 1778 0 0,-1-4-1166 0 0,-3-2 59 0 0,1 0 0 0 0,0-1 0 0 0,0 0 0 0 0,0-1 0 0 0,-12-14 0 0 0,-34-51 118 0 0,24 32-648 0 0,7 9-266 0 0,1-1 1 0 0,-31-59-1 0 0,29 44-3 0 0,13 27 72 0 0,-16-40-1 0 0,15 35 1156 0 0,10 22-1316 0 0,1 0 0 0 0,0-1 0 0 0,-1 1 1 0 0,1-1-1 0 0,1 1 0 0 0,-1-1 0 0 0,1 0 0 0 0,0 0 0 0 0,-1-9 0 0 0,-1 4 42 0 0,2 4 451 0 0,4 5 1614 0 0,-2 4-2072 0 0,-1-1-1 0 0,0 0 1 0 0,1 0 0 0 0,-1 1 0 0 0,0-1 0 0 0,0 0 0 0 0,-1 0 0 0 0,1 0 0 0 0,0 1 0 0 0,-1-1 0 0 0,0 3 0 0 0,0-3 15 0 0,-39 225 3714 0 0,-6 129-1816 0 0,43-290-1659 0 0,2-1 0 0 0,4 0 0 0 0,15 97-1 0 0,-8-116-162 0 0,2-1-1 0 0,23 59 1 0 0,48 82 236 0 0,-31-93-323 0 0,-35-66-97 0 0,-9-15 54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0 552 0 0,'0'0'5599'0'0,"6"10"1056"0"0,6 10-4706 0 0,-6-7-1404 0 0,0 0 0 0 0,1 0 0 0 0,0-1 0 0 0,17 22 0 0 0,-11-20 448 0 0,0 0 0 0 0,0-1-1 0 0,1 0 1 0 0,1-1 0 0 0,0-1 0 0 0,20 12-1 0 0,-21-15-843 0 0,0-1 0 0 0,1 0 0 0 0,0-1 0 0 0,25 6 0 0 0,-25-9-69 0 0,-1-1 1 0 0,1 0-1 0 0,0-1 0 0 0,23-2 0 0 0,60-11 191 0 0,-84 10-229 0 0,1-1-1 0 0,-1 0 1 0 0,0-2 0 0 0,0 1 0 0 0,0-2 0 0 0,17-8-1 0 0,-29 13-18 0 0,3-2-8 0 0,0 0 0 0 0,0 0 0 0 0,0 1 0 0 0,0 0-1 0 0,0 0 1 0 0,0 0 0 0 0,8-1 0 0 0,-14 5 5 0 0,2 1 1 0 0,-1-1-1 0 0,0 0 0 0 0,0 0 1 0 0,1 0-1 0 0,-1 0 0 0 0,1 1 1 0 0,-1-1-1 0 0,3 3 1 0 0,-3-4-19 0 0,3 7 16 0 0,1 0 0 0 0,0 0-1 0 0,0 0 1 0 0,1 0 0 0 0,0-1 0 0 0,0 1 0 0 0,1-1 0 0 0,0-1 0 0 0,0 1 0 0 0,10 7 0 0 0,-2-3 22 0 0,1-1-1 0 0,0 0 1 0 0,0-1 0 0 0,22 8 0 0 0,-28-13-26 0 0,5 3 5 0 0,1 0-1 0 0,0-2 1 0 0,25 7 3151 0 0,-38-11-3951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1875 1137 364 0 0,'15'3'2083'0'0,"-6"-1"-97"0"0,-4 1-256 0 0,-7-7-898 0 0,-1-3-537 0 0,-13-26 800 0 0,0-1 0 0 0,-3 2 0 0 0,0 0 0 0 0,-37-44 0 0 0,54 73-1053 0 0,-119-140 1857 0 0,49 63-1109 0 0,0 0-632 0 0,-47-34 1847 0 0,-90-62 2990 0 0,191 161-4753 0 0,-112-86 1151 0 0,100 80-1126 0 0,0 2-1 0 0,-51-25 1 0 0,34 22-58 0 0,-1 2-1 0 0,-1 2 1 0 0,0 2-1 0 0,-58-10 1 0 0,62 18-31 0 0,-110-11 217 0 0,129 18-261 0 0,1 1 0 0 0,-30 4-1 0 0,-40 4 167 0 0,-44 8 101 0 0,94-9-409 0 0,45-7-142 0 0,2 26-22580 0 0,-2-25 22057 0 0,0 0 0 0 0,-1 0-1 0 0,1 0 1 0 0,-1 1 0 0 0,-3 1-828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519 221 416 0 0,'-2'1'15205'0'0,"-7"-4"-14973"0"0,-47-18 3811 0 0,-25-24-275 0 0,0 0-2365 0 0,-105-28-419 0 0,103 43-659 0 0,83 30-325 0 0,-12-4 132 0 0,12 4-114 0 0,-1 0-1 0 0,1 0 1 0 0,0 0-1 0 0,0 0 1 0 0,0-1-1 0 0,-1 1 1 0 0,1 0-1 0 0,0 0 1 0 0,0 0-1 0 0,0 0 1 0 0,-1 0-1 0 0,1 0 0 0 0,0 0 1 0 0,0 0-1 0 0,-1 0 1 0 0,1 0-1 0 0,0 0 1 0 0,0 0-1 0 0,-1 0 1 0 0,1 0-1 0 0,0 0 1 0 0,0 0-1 0 0,0 1 0 0 0,-1-1 1 0 0,1 0-1 0 0,0 0 1 0 0,0 0-1 0 0,0 0 1 0 0,-1 0-1 0 0,1 0 1 0 0,0 1-1 0 0,0-1 1 0 0,0 0-1 0 0,0 0 0 0 0,-1 0 1 0 0,1 0-1 0 0,0 1 1 0 0,0-1 5 0 0,9 31 145 0 0,-2 7-93 0 0,2-1 0 0 0,16 45-1 0 0,35 72 328 0 0,-21-58-22 0 0,-9 0-107 0 0,-24-70-132 0 0,2 0 0 0 0,0-1 0 0 0,22 43 0 0 0,165 242 748 0 0,-143-248-644 0 0,95 90 0 0 0,-43-48-159 0 0,-72-72-26 0 0,2-3 0 0 0,0 0 0 0 0,2-3 0 0 0,62 37 0 0 0,14 4 19 0 0,57 30 71 0 0,21 6-100 0 0,-19-10 76 0 0,-91-52-56 0 0,1-4 0 0 0,122 37 1 0 0,-124-50 12 0 0,103 23-87 0 0,-140-38-408 0 0,-85-12-27631 0 0,34 1 26060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1930 59 680 0 0,'7'-1'8846'0'0,"-19"0"-3809"0"0,-1 0-3604 0 0,7 0-1785 0 0,-110-19 5589 0 0,-30-3-1048 0 0,-76 11-2845 0 0,38 26-478 0 0,68-2-503 0 0,68-8-5 0 0,1 3 0 0 0,-1 1 0 0 0,-79 26 0 0 0,19-4-1 0 0,72-21-150 0 0,0 1-1 0 0,1 2 1 0 0,-62 29 0 0 0,3 3 167 0 0,2 0-81 0 0,-175 97 260 0 0,189-106-533 0 0,70-30-2811 0 0,33-19-17684 0 0,-16 8 17503 0 0,-2-1 285 0 0,2 2 617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2431 222 588 0 0,'6'10'13475'0'0,"-67"20"-5297"0"0,-36 7-4623 0 0,34-13-3066 0 0,-170 52 801 0 0,158-53-866 0 0,7-3 138 0 0,-87 13-1 0 0,116-27-388 0 0,-1-2-1 0 0,0-2 1 0 0,-68-5 0 0 0,-3-9 180 0 0,0-6 1 0 0,-120-34-1 0 0,-313-129 1540 0 0,424 138-1892 0 0,-9-3-1 0 0,107 37 0 0 0,1-1 0 0 0,0-2 0 0 0,-33-22 0 0 0,-30-23 0 0 0,74 48-4300 0 0,45 9-23215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3480 1993 452 0 0,'1'0'234'0'0,"-1"-1"0"0"0,0 1 0 0 0,1-1 0 0 0,-1 1 0 0 0,1 0 0 0 0,-1-1 1 0 0,1 1-1 0 0,-1 0 0 0 0,1 0 0 0 0,-1-1 0 0 0,1 1 0 0 0,-1 0 0 0 0,1 0 0 0 0,-1 0 0 0 0,1 0 0 0 0,0 0 0 0 0,-1-1 0 0 0,1 1 0 0 0,-1 0 0 0 0,1 0 0 0 0,1 1 1 0 0,8-3 1111 0 0,-5 0-14 0 0,-1-2 797 0 0,-3 1-76 0 0,-1-4-1839 0 0,2-1 1 0 0,-1 0-1 0 0,1 1 1 0 0,3-10-1 0 0,4-18 63 0 0,20-111 857 0 0,-15 64-847 0 0,-5 21-65 0 0,-7 44-194 0 0,-1 1 0 0 0,0-1 0 0 0,-3-29-1 0 0,0-1 50 0 0,-2-19-117 0 0,-1-4 102 0 0,4 48-4 0 0,-6-34 0 0 0,3 34-5 0 0,-1-35 1 0 0,4 38 13 0 0,-1 0 0 0 0,0 0 0 0 0,-2 1 0 0 0,-6-20-1 0 0,-1-5 241 0 0,6 25-271 0 0,-1 0 1 0 0,0 1-1 0 0,-11-19 1 0 0,3 6 83 0 0,-18-50 257 0 0,21 57-308 0 0,0 1 0 0 0,-1 1-1 0 0,-16-23 1 0 0,27 44-64 0 0,-33-61 344 0 0,25 44-29 0 0,0 0-1 0 0,-1 1 1 0 0,-18-23 0 0 0,6 15 202 0 0,-13-11 252 0 0,20 21-825 0 0,-54-51 967 0 0,55 52-632 0 0,-1 0-1 0 0,0 1 1 0 0,-28-17-1 0 0,10 7 219 0 0,-55-31 27 0 0,32 18-71 0 0,26 17-125 0 0,-50-24 1 0 0,-134-36 169 0 0,138 55-324 0 0,-63-16 156 0 0,82 31-8398 0 0,-28 1 5711 0 0,19 1 3251 0 0,23 1-1377 0 0,10 0 519 0 0,13 1-612 0 0,-37-1 0 0 0,38 5-627 0 0,-60 3-1536 0 0,68-2 2694 0 0,0 1-1 0 0,-19 6 1 0 0,-68 21-62 0 0,62-19 187 0 0,-101 34-125 0 0,119-38 192 0 0,-26 13 0 0 0,15-6 163 0 0,-52 24 776 0 0,-6 7 338 0 0,17-8-755 0 0,22-17-607 0 0,12-5 192 0 0,0 1 0 0 0,1 2 0 0 0,-63 41 0 0 0,16-3-247 0 0,-39 33 49 0 0,99-72-20 0 0,-36 18 0 0 0,-2 2 85 0 0,-88 77 518 0 0,111-83-590 0 0,14-8 111 0 0,-42 51 0 0 0,30-33-70 0 0,-24 39 130 0 0,1-2 33 0 0,45-60-151 0 0,0 1 0 0 0,-15 27 0 0 0,1 0 132 0 0,13-22-86 0 0,-16 36 0 0 0,11-21-92 0 0,-2-2 37 0 0,15-27-39 0 0,0 0 0 0 0,1 1 0 0 0,-6 14 0 0 0,-1-4-6 0 0,10-19-82 0 0,1 1 0 0 0,0-1 0 0 0,-1 1 0 0 0,1 0 0 0 0,0-1 0 0 0,0 1 0 0 0,0 0 0 0 0,0 0 0 0 0,1 0 0 0 0,-1 0 0 0 0,1 0 0 0 0,-2 3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1273 634 372 0 0,'3'3'296'0'0,"0"0"-1"0"0,0-1 1 0 0,0 0 0 0 0,0 1 0 0 0,7 3-1 0 0,13 8 12699 0 0,-25-17-13175 0 0,1 2-392 0 0,-28-34 2046 0 0,20 27-1098 0 0,0 0-1 0 0,-1 0 1 0 0,-12-7 0 0 0,-36-15 1008 0 0,16 12-118 0 0,-37-13 1366 0 0,49 21-2100 0 0,0-1 0 0 0,1-2 0 0 0,1-1 0 0 0,-30-19 0 0 0,-165-102-58 0 0,185 114-424 0 0,-39-18-4 0 0,41 22 113 0 0,-45-29-1 0 0,45 23-128 0 0,-1 2 0 0 0,-1 2 0 0 0,-1 1 0 0 0,-53-16-1 0 0,-57-12 8 0 0,111 37-316 0 0,39 11-1369 0 0,1 0 0 0 0,-1 0 0 0 0,1 0 0 0 0,-1 0 0 0 0,0 1 0 0 0,0-1 0 0 0,0 0 0 0 0,0 1 1 0 0,0 2-1 0 0,8 15-4904 0 0,-5-12 4569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15 200 0 0,'3'2'11538'0'0,"-5"1"-9478"0"0,-1 2-1140 0 0,2-2-583 0 0,-27 37 3133 0 0,-8 19 782 0 0,2 13-1995 0 0,31-64-2182 0 0,0 0-1 0 0,0 0 1 0 0,1 0-1 0 0,0 0 1 0 0,1 1-1 0 0,0-1 1 0 0,0 12-1 0 0,1-20-69 0 0,0 1-1 0 0,0-1 0 0 0,0 0 1 0 0,0 0-1 0 0,0 1 0 0 0,0-1 1 0 0,0 0-1 0 0,0 0 1 0 0,0 0-1 0 0,0 1 0 0 0,0-1 1 0 0,0 0-1 0 0,0 0 0 0 0,0 1 1 0 0,0-1-1 0 0,0 0 0 0 0,0 0 1 0 0,0 1-1 0 0,0-1 0 0 0,0 0 1 0 0,0 0-1 0 0,0 0 1 0 0,-1 1-1 0 0,1-1 0 0 0,0 0 1 0 0,0 0-1 0 0,0 0 0 0 0,0 1 1 0 0,0-1-1 0 0,-1 0 0 0 0,1 0 1 0 0,0 0-1 0 0,0 0 0 0 0,0 0 1 0 0,-1 0-1 0 0,1 1 0 0 0,0-1 1 0 0,0 0-1 0 0,0 0 1 0 0,-1 0-1 0 0,-9-8 55 0 0,-15-31-93 0 0,14 21 46 0 0,-1 3-9 0 0,0 0-1 0 0,-1 1 0 0 0,-1 0 0 0 0,0 1 1 0 0,-1 1-1 0 0,-21-14 0 0 0,-6-1 32 0 0,-56-26 0 0 0,81 44-30 0 0,-27-11 3219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59 504 0 0,'12'1'17832'0'0,"-21"-2"-15842"0"0,-57-8 2942 0 0,-47-4-3962 0 0,-100-5-45 0 0,-58-1-523 0 0,265 19-1287 0 0,-9 0 2610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3 76 0 0,'-13'-2'11097'0'0,"30"21"-6595"0"0,-9-10-4688 0 0,7 11 1552 0 0,25 42 0 0 0,25 74 2646 0 0,-54-111-3446 0 0,24 60 1643 0 0,-34-74-2028 0 0,-2-11-176 0 0,1 1-1 0 0,0-1 1 0 0,-1 0 0 0 0,1 1 0 0 0,-1-1 0 0 0,1 0-1 0 0,0 1 1 0 0,-1-1 0 0 0,1 0 0 0 0,-1 0 0 0 0,1 1-1 0 0,-1-1 1 0 0,1 0 0 0 0,-1 0 0 0 0,1 0 0 0 0,-1 0-1 0 0,0 0 1 0 0,1 0 0 0 0,-1 0 0 0 0,1 0 0 0 0,-1 0-1 0 0,1 0 1 0 0,-1 0 0 0 0,1 0 0 0 0,-1 0 0 0 0,1 0-1 0 0,-1 0 1 0 0,1 0 0 0 0,-1-1 0 0 0,1 1 0 0 0,-1 0-1 0 0,-146-37 279 0 0,74 20 0 0 0,1-3-1 0 0,-75-31 0 0 0,66 19-197 0 0,-40-13 0 0 0,33 12-73 0 0,78 27 472 0 0,14 6-3460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6 596 0 0,'2'-1'2026'0'0,"13"-4"10061"0"0,-22 12-6938 0 0,-9 8-1137 0 0,-47 35-1596 0 0,-25 33-1388 0 0,11-9-345 0 0,36-29-361 0 0,31-33-224 0 0,-1-1 0 0 0,-21 19 0 0 0,26-24 2893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0 496 0 0,'-2'1'9917'0'0,"-6"2"-6644"0"0,-12 5-1292 0 0,12-6-666 0 0,0 1 0 0 0,0 0 0 0 0,0 1 0 0 0,1-1 0 0 0,-1 2 0 0 0,-11 8 0 0 0,12-7-1187 0 0,-1 0-1 0 0,1 1 1 0 0,1 1 0 0 0,-1-1 0 0 0,1 1 0 0 0,1 0 0 0 0,-1 0 0 0 0,1 1 0 0 0,1 0 0 0 0,0 0-1 0 0,0 0 1 0 0,0 0 0 0 0,1 0 0 0 0,1 1 0 0 0,-2 13 0 0 0,0-1-63 0 0,1 0 0 0 0,0 29 0 0 0,3-42-62 0 0,1-1 0 0 0,0 1 0 0 0,1 0 0 0 0,0-1 0 0 0,0 1 0 0 0,1-1-1 0 0,0 0 1 0 0,8 16 0 0 0,-2-9 24 0 0,0 0-1 0 0,1 0 1 0 0,1-1 0 0 0,1 0-1 0 0,0-1 1 0 0,1 0-1 0 0,0-1 1 0 0,1-1 0 0 0,16 11-1 0 0,-22-17-17 0 0,0 0 0 0 0,0 0 0 0 0,0-1-1 0 0,1 0 1 0 0,0-1 0 0 0,-1 0 0 0 0,1 0 0 0 0,1-1 0 0 0,-1 0-1 0 0,0-1 1 0 0,0 0 0 0 0,1 0 0 0 0,16-1 0 0 0,-11-2-22 0 0,-1 0 0 0 0,0-1 0 0 0,1 0 0 0 0,-1-1 1 0 0,-1-1-1 0 0,1 0 0 0 0,-1-1 0 0 0,16-9 0 0 0,0-1-77 0 0,-6 60 325 0 0,-19-36-241 0 0,0-1 1 0 0,1-1-1 0 0,0 1 1 0 0,0-1-1 0 0,0 1 1 0 0,1-1-1 0 0,0-1 1 0 0,0 1-1 0 0,0-1 1 0 0,1 0-1 0 0,-1-1 1 0 0,14 8 0 0 0,8 0-9 0 0,-20-8 7 0 0,0-1-1 0 0,0 1 0 0 0,0-1 0 0 0,11 2 1 0 0,-5-2 25 0 0,-4-1-46 0 0,0 0-1 0 0,0 0 0 0 0,1-1 0 0 0,-1-1 0 0 0,0 1 0 0 0,1-1 1 0 0,-1-1-1 0 0,14-2 0 0 0,121-31-35 0 0,60-34 61 0 0,-160 54 11 0 0,86-15 1 0 0,-119 27-18 0 0,1-1 486 0 0,-5 1-1967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1 504 0 0,'-3'3'11478'0'0,"3"-3"-11249"0"0,6 8 6075 0 0,19 15-2738 0 0,-7-6-1311 0 0,17 27-663 0 0,-32-40-1562 0 0,-1-1-1 0 0,1 1 0 0 0,-1 0 0 0 0,0 0 1 0 0,-1 0-1 0 0,1 0 0 0 0,-1 0 1 0 0,0 0-1 0 0,0 0 0 0 0,1 8 0 0 0,-1-4 26 0 0,-2-2-20 0 0,-12-6-23 0 0,-35-10 164 0 0,-76-24 1 0 0,-6-2-71 0 0,39 21-60 0 0,-46 7 52 0 0,113 11-1189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0 784 0 0,'6'2'15776'0'0,"-39"32"-6780"0"0,-24 17-7353 0 0,1-2-1212 0 0,20-19-179 0 0,-2 0-1 0 0,-42 23 1 0 0,10-5-80 0 0,5 1-27 0 0,65-49-148 0 0,-4 2-1893 0 0,24-9-14881 0 0,3 3 10483 0 0,-10 4 3982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1 172 0 0,'2'0'6663'0'0,"7"1"-3176"0"0,15 3 924 0 0,42 12-1281 0 0,-5-1-162 0 0,4-5-10 0 0,98 18-790 0 0,-96-15-1596 0 0,-30-7-379 0 0,0 2 1 0 0,-1 1-1 0 0,38 16 0 0 0,-59-19-167 0 0,0 1 0 0 0,0 0 0 0 0,-1 1-1 0 0,0 1 1 0 0,-1 0 0 0 0,0 1 0 0 0,0 0 0 0 0,-1 1 0 0 0,0 1 0 0 0,-1-1 0 0 0,0 2 0 0 0,14 21 0 0 0,59 101-10 0 0,-22-56 51 0 0,-37-53-66 0 0,-20-22-1 0 0,0 1 0 0 0,0 0 0 0 0,-1 0 0 0 0,7 10 0 0 0,44 58-1 0 0,-42-56-4 0 0,-10-13-150 0 0,-15-8 65 0 0,-83-35 108 0 0,57 22 12 0 0,1 2 1 0 0,-2 1-1 0 0,0 3 1 0 0,-51-10 0 0 0,-178 8 438 0 0,129 10-121 0 0,-49 2 335 0 0,98 1-351 0 0,36 0-156 0 0,-64-10 0 0 0,95 7-161 0 0,-35 0 1 0 0,57 3-51 0 0,38 11-18202 0 0,-8-4 10711 0 0,-16-3 5586 0 0,3-1 336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1 584 0 0,'0'27'14062'0'0,"-2"3"-5527"0"0,-2 37-3038 0 0,-2 48-8489 0 0,5-69 5393 0 0,1 9-1932 0 0,13 90 0 0 0,-10-106-1407 0 0,27-56-24800 0 0,-20 13 24069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1189 206 736 0 0,'1'7'12675'0'0,"11"14"-10523"0"0,11 22 278 0 0,2 0 0 0 0,53 69 0 0 0,-23-40-675 0 0,-50-68-1649 0 0,-1 0 1 0 0,1 0 0 0 0,0-1-1 0 0,0 0 1 0 0,0 0 0 0 0,0 0-1 0 0,8 3 1 0 0,47 15-79 0 0,-43-15 53 0 0,32 5 231 0 0,-40-10-273 0 0,0 0 0 0 0,0 1-1 0 0,0 1 1 0 0,0 0 0 0 0,12 5 0 0 0,-18-7-32 0 0,-3-2-7 0 0,1 1 1 0 0,-1 0 0 0 0,0 0-1 0 0,1 0 1 0 0,-1 0 0 0 0,0 1-1 0 0,1-1 1 0 0,-1 0 0 0 0,1 0-1 0 0,-1 0 1 0 0,0 0-1 0 0,1 0 1 0 0,-1 0 0 0 0,0 1-1 0 0,1-1 1 0 0,-1 0 0 0 0,0 0-1 0 0,0 0 1 0 0,1 1-1 0 0,-1-1 1 0 0,0 0 0 0 0,1 0-1 0 0,-1 1 1 0 0,0-1 0 0 0,0 0-1 0 0,0 1 1 0 0,1-1-1 0 0,-1 0 1 0 0,0 1 0 0 0,0-1-1 0 0,0 0 1 0 0,0 1 0 0 0,0-1-1 0 0,0 0 1 0 0,0 1 0 0 0,1-1-1 0 0,-1 0 1 0 0,0 1-1 0 0,-27 27-71 0 0,16-12 120 0 0,0-1-1 0 0,1 1 1 0 0,1 1-1 0 0,-8 18 1 0 0,4-8 62 0 0,8-17-84 0 0,2-7 4 0 0,2 0 0 0 0,-1 1 0 0 0,0-1 0 0 0,1 0 0 0 0,-1 1 0 0 0,1 0 0 0 0,0-1 0 0 0,-1 8-1 0 0,0 12 172 0 0,2-20-173 0 0,-1 0 0 0 0,1 0 1 0 0,-1 0-1 0 0,1 0 0 0 0,0 0 0 0 0,0 0 0 0 0,1 0 1 0 0,-1 0-1 0 0,0 0 0 0 0,1 0 0 0 0,0 0 0 0 0,0 0 0 0 0,0 0 1 0 0,2 3-1 0 0,7 12-15 0 0,21 27 0 0 0,-4-5-1 0 0,36 43-13 0 0,-5-7-2 0 0,-20-22 24 0 0,-37-53-19 0 0,-1-1-1 0 0,0 1 1 0 0,1-1-1 0 0,-1 1 1 0 0,0-1-1 0 0,1 0 1 0 0,-1 1-1 0 0,0-1 1 0 0,1 0-1 0 0,-1 1 1 0 0,1-1-1 0 0,-1 0 1 0 0,0 1-1 0 0,1-1 0 0 0,-1 0 1 0 0,1 0-1 0 0,-1 0 1 0 0,1 1-1 0 0,-1-1 1 0 0,1 0-1 0 0,-1 0 1 0 0,2 0-1 0 0,4-9-84 0 0,3-6 87 0 0,-3 9-19 0 0,0 0 0 0 0,0 1 0 0 0,1 0-1 0 0,-1 0 1 0 0,1 1 0 0 0,0-1 0 0 0,1 1 0 0 0,-1 1-1 0 0,8-3 1 0 0,11-3-58 0 0,37-7 0 0 0,-12 4 6 0 0,-19 10-21 0 0,-22 2 97 0 0,-9 0-14 0 0,-4 9-32 0 0,0 1 8 0 0,0-1 1 0 0,-1 0-1 0 0,0 0 0 0 0,0 0 1 0 0,-1 0-1 0 0,-9 11 0 0 0,-4 11 26 0 0,-29 64 78 0 0,45-89-68 0 0,0-2 0 0 0,0 1 0 0 0,1-1 0 0 0,-1 1 0 0 0,1-1 0 0 0,0 1 0 0 0,-1 7 0 0 0,2-6 0 0 0,-1-5-1 0 0,1-1 0 0 0,0 1 0 0 0,0 0 0 0 0,0 0 0 0 0,0 0 0 0 0,0 0 0 0 0,0 0 0 0 0,0-1 1 0 0,0 1-1 0 0,0 0 0 0 0,0 0 0 0 0,0 0 0 0 0,0 0 0 0 0,1 0 0 0 0,-1-1 0 0 0,1 3 0 0 0,8 10 10 0 0,0 0 0 0 0,22 21 1 0 0,-21-23-16 0 0,0 0 0 0 0,0 1 0 0 0,15 25 0 0 0,14 14 7 0 0,-33-42-4 0 0,1-1-1 0 0,0 0 0 0 0,0 0 1 0 0,15 11-1 0 0,10 12 13 0 0,-14-12 58 0 0,34 26 0 0 0,-31-29-30 0 0,29 32 0 0 0,-7-6-43 0 0,-29-30-2 0 0,-1 1-1 0 0,14 15 1 0 0,-3 0 2 0 0,1-2 1 0 0,51 40 0 0 0,-48-43-12 0 0,2 4 30 0 0,-16-14-35 0 0,0-1 1 0 0,0 0-1 0 0,18 10 0 0 0,-3 2-157 0 0,-29-24 165 0 0,0 0-42 0 0,0 1 46 0 0,0 0-4 0 0,-30-6-239 0 0,-4 1 299 0 0,0 1-1 0 0,-1 2 1 0 0,-61 7-1 0 0,-10-1 242 0 0,84-4-240 0 0,0-2 1 0 0,0 0-1 0 0,0-1 1 0 0,0-1-1 0 0,0-1 1 0 0,-38-13-1 0 0,45 11-23 0 0,-1 2 0 0 0,-21-5 0 0 0,-3 0 65 0 0,-47-24 69 0 0,-11-7-9 0 0,66 26-63 0 0,0-2 1 0 0,0-1 0 0 0,-45-32 0 0 0,-23-27 110 0 0,-14-10-109 0 0,-13-8 60 0 0,-4-12-4 0 0,108 88-120 0 0,0-1-1 0 0,1 0 1 0 0,-20-24 0 0 0,-16-34 56 0 0,22 26-93 0 0,18 25 15 0 0,1-1-1 0 0,-14-32 1 0 0,31 59-9 0 0,-46-84 10 0 0,20 37-15 0 0,-26-60 1 0 0,-3-25 10 0 0,-3 0 14 0 0,38 84-18 0 0,-2 0-1 0 0,-34-57 1 0 0,23 55 86 0 0,-44-52 0 0 0,60 80-87 0 0,-1 2-1 0 0,-2 1 0 0 0,0 1 0 0 0,-1 0-1 0 0,-30-19 1 0 0,2-1 6 0 0,35 26 0 0 0,0 1 1 0 0,0 0-1 0 0,-1 1 0 0 0,-29-14 1 0 0,-60-23 11 0 0,56 26-34 0 0,41 20 18 0 0,-19-9 29 0 0,25 9-32 0 0,1 1-8 0 0,31 16-24409 0 0,-17-6 21211 0 0,-3-3 1483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1 196 0 0,'4'3'10071'0'0,"5"6"-4507"0"0,43 54 954 0 0,84 131-2435 0 0,-81-113-3751 0 0,4 8-33 0 0,16 2 400 0 0,-3-6-550 0 0,-67-79-117 0 0,1 0 1 0 0,0 0-1 0 0,0-1 1 0 0,0 0-1 0 0,13 9 1 0 0,32 6 125 0 0,-10-4-179 0 0,-7 0 86 0 0,65 21 1 0 0,-85-34-207 0 0,-5-1-1339 0 0,-1-1-4021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1 260 0 0,'0'4'16280'0'0,"-1"-3"-16847"0"0,-9 9 2370 0 0,0-1-1 0 0,0 0 1 0 0,-20 12 0 0 0,-20 16 348 0 0,42-29-1952 0 0,-3 3 118 0 0,-1 0 1 0 0,-25 17-1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0 692 0 0,'22'8'11537'0'0,"23"27"-7261"0"0,3 10-5572 0 0,-23-19 2885 0 0,-14-13-1062 0 0,53 58 4741 0 0,-61-64-5273 0 0,-3-6 3 0 0,0-1-1 0 0,0 1 1 0 0,0 0 0 0 0,0-1 0 0 0,1 1 0 0 0,-1 0-1 0 0,0-1 1 0 0,1 1 0 0 0,-1-1 0 0 0,0 1-1 0 0,1 0 1 0 0,-1-1 0 0 0,1 1 0 0 0,-1-1 0 0 0,1 1-1 0 0,-1-1 1 0 0,1 1 0 0 0,0-1 11 0 0,6 10 79 0 0,-7-9-84 0 0,0 0 1 0 0,0 0-1 0 0,0 0 0 0 0,0 0 0 0 0,1 0 0 0 0,-1 0 0 0 0,1 0 0 0 0,-1 0 0 0 0,0 0 0 0 0,1 0 0 0 0,0 0 0 0 0,-1 0 0 0 0,1-1 0 0 0,0 1 0 0 0,-1 0 0 0 0,1 0 0 0 0,0 0 1 0 0,0-1-1 0 0,0 1 0 0 0,1 0 0 0 0,2 3 130 0 0,0-1-34 0 0,0 0 0 0 0,0 0-1 0 0,0 0 1 0 0,0-1 0 0 0,0 1-1 0 0,0-1 1 0 0,1 0 0 0 0,-1-1-1 0 0,9 3 1 0 0,44 8 109 0 0,2-4 3 0 0,-38-6-108 0 0,0 1 0 0 0,0 0-1 0 0,32 11 1 0 0,-52-14-106 0 0,-1 0-1 0 0,1 0 1 0 0,0 0 0 0 0,-1 0-1 0 0,1 0 1 0 0,-1 1-1 0 0,1-1 1 0 0,-1 0-1 0 0,0 0 1 0 0,1 1 0 0 0,-1-1-1 0 0,1 0 1 0 0,-1 0-1 0 0,1 1 1 0 0,-1-1 0 0 0,0 0-1 0 0,1 1 1 0 0,-1-1-1 0 0,0 1 1 0 0,1-1-1 0 0,-1 0 1 0 0,0 1 0 0 0,1-1-1 0 0,-1 1 1 0 0,0-1-1 0 0,0 1 1 0 0,0-1 0 0 0,1 1-1 0 0,-1-1 1 0 0,0 1-1 0 0,0 0 1 0 0,-10 13-141 0 0,-1-2 95 0 0,-89 112 632 0 0,61-83-260 0 0,9-12-120 0 0,32-28-113 0 0,-1 1 0 0 0,1-1 1 0 0,-1 0-1 0 0,1 1 1 0 0,0-1-1 0 0,-1 0 0 0 0,1 0 1 0 0,0 0-1 0 0,0 0 1 0 0,0 0-1 0 0,0-1 0 0 0,0 1 1 0 0,3 0-1 0 0,19 8-918 0 0,-7-6-3747 0 0,-7-5-3898 0 0,7-4-1814 0 0,-13 5 9469 0 0,0-1-768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754 314 376 0 0,'-2'-1'14070'0'0,"1"2"-14001"0"0,1-1 169 0 0,-8 0 576 0 0,-10 0-234 0 0,0-1 1001 0 0,-1 0 0 0 0,-22-6-1 0 0,-11-4 1361 0 0,41 9-2523 0 0,-80-24 922 0 0,33 8-933 0 0,12 3-113 0 0,-60-27-1 0 0,88 33-235 0 0,1-1-1 0 0,-23-17 1 0 0,-13-7 6 0 0,-28-19 9 0 0,19 5 166 0 0,58 45 1690 0 0,-4-4-2919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1 196 0 0,'0'7'23727'0'0,"-16"-6"-23205"0"0,0 0 0 0 0,0 1 1 0 0,1 1-1 0 0,-1 0 0 0 0,1 1 1 0 0,-29 12-1 0 0,-85 49 346 0 0,48-21-157 0 0,44-25-456 0 0,8-4-29 0 0,-1-1-1 0 0,-47 15 1 0 0,68-26-196 0 0,0 1 0 0 0,0-1 0 0 0,-13 9 0 0 0,54-39-21944 0 0,-15 10 17162 0 0,-7 6 2496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209 186 700 0 0,'-2'1'5753'0'0,"-4"3"-2297"0"0,1-2-2428 0 0,2 1-501 0 0,0-1-1 0 0,0 0 1 0 0,0 1-1 0 0,0-1 1 0 0,0 1 0 0 0,-4 6-1 0 0,-8 11 188 0 0,-5 7-180 0 0,-7 8 145 0 0,-6 26 211 0 0,10-15 308 0 0,13-24 863 0 0,-8 28 0 0 0,11-31-865 0 0,5-15-1037 0 0,1 0 0 0 0,-1 1-1 0 0,1-1 1 0 0,0 1-1 0 0,0-1 1 0 0,0 1-1 0 0,0 4 1 0 0,-7 58 630 0 0,21 36 95 0 0,0-36-115 0 0,-3 1-285 0 0,-9-58-397 0 0,0 0 1 0 0,1 1-1 0 0,1-1 0 0 0,0 0 0 0 0,0 0 0 0 0,5 9 1 0 0,5 18 161 0 0,-9-26-155 0 0,0 0 0 0 0,1 0 0 0 0,0 0 0 0 0,1-1 0 0 0,11 16 0 0 0,-8-13-3 0 0,57 73 417 0 0,-55-74-447 0 0,0 0 0 0 0,1-1 0 0 0,0-1 0 0 0,1 0 0 0 0,23 14-1 0 0,92 42 653 0 0,-121-62-669 0 0,1-1-1 0 0,-1-1 0 0 0,1 1 1 0 0,11 1-1 0 0,-11-2 6 0 0,-1 0 0 0 0,1 0 0 0 0,0 1 0 0 0,10 5 0 0 0,-12-6-17 0 0,0 0-1 0 0,0 0 0 0 0,0 0 0 0 0,0 0 1 0 0,0-1-1 0 0,1 0 0 0 0,7 0 1 0 0,24 5 115 0 0,-23-3-96 0 0,-1-1 1 0 0,1-1 0 0 0,28-1-1 0 0,-25 0 1 0 0,90 3 69 0 0,-85-3-104 0 0,-3 1 35 0 0,-1-2 0 0 0,0 0-1 0 0,0 0 1 0 0,32-8 0 0 0,-33 3-52 0 0,6 0 0 0 0,0-1 0 0 0,-1-1 0 0 0,35-18 0 0 0,2-1 0 0 0,-44 19 0 0 0,-3 1 0 0 0,1-1 0 0 0,21-18 0 0 0,-23 16 0 0 0,-4 3 0 0 0,0 0 0 0 0,17-10 0 0 0,2-5 0 0 0,-22 17 0 0 0,0 0 0 0 0,0 0 0 0 0,0 1 0 0 0,10-6 0 0 0,-3 2 0 0 0,0 0 0 0 0,-1-2 0 0 0,0 1 0 0 0,11-13 0 0 0,13-22 0 0 0,-31 38 0 0 0,-1 0 0 0 0,0 0 0 0 0,0 0 0 0 0,-1 0 0 0 0,3-8 0 0 0,-3 6 0 0 0,2-3 0 0 0,0 3 0 0 0,-1-1 0 0 0,0 1 0 0 0,-1-1 0 0 0,0 0 0 0 0,1-15 0 0 0,2-21 0 0 0,0-72 0 0 0,-10 10 0 0 0,-3 35 0 0 0,1 31 0 0 0,-1 1 0 0 0,7 28 0 0 0,-2 0 0 0 0,1 1 0 0 0,-2 0 0 0 0,1 0 0 0 0,-11-20 0 0 0,5 9 0 0 0,7 15 0 0 0,-1-1 0 0 0,0 1 0 0 0,0 0 0 0 0,-1 1 0 0 0,0-1 0 0 0,-6-7 0 0 0,-3-4 0 0 0,-11-10 0 0 0,8 15 0 0 0,8 5 0 0 0,-1 0 0 0 0,-21-12 0 0 0,-7-3 0 0 0,23 14 0 0 0,-1 0 0 0 0,-29-13 0 0 0,-4 1 0 0 0,30 13 0 0 0,-34-12 0 0 0,34 14 0 0 0,1-1 0 0 0,-18-8 0 0 0,14 5 0 0 0,0 1 0 0 0,-38-10 0 0 0,41 14 0 0 0,0 1 0 0 0,-1 1 0 0 0,-23-1 0 0 0,-7 3 0 0 0,29-1 0 0 0,0 2 0 0 0,0 0 0 0 0,-26 4 0 0 0,15 2 0 0 0,-47 10 0 0 0,1 12 0 0 0,9-3 0 0 0,57-22 0 0 0,2-1 0 0 0,0 1 0 0 0,0 0 0 0 0,-13 6 0 0 0,-19 16-3378 0 0,-10 12-6709 0 0,17-8 5283 0 0,7-4-6554 0 0,19-17 8986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89 4 0 0,'-8'0'12772'0'0,"9"-4"-10671"0"0,5-7-2076 0 0,-5 10 336 0 0,17-23-53 0 0,-15 21-190 0 0,1-1 1 0 0,0 1-1 0 0,1 0 1 0 0,-1 0-1 0 0,9-4 1 0 0,25-7 1910 0 0,-10 7 623 0 0,-19 6-2268 0 0,-1-1 0 0 0,1 2-1 0 0,0-1 1 0 0,-1 1 0 0 0,1 0 0 0 0,0 1 0 0 0,-1 0 0 0 0,1 0 0 0 0,-1 1 0 0 0,15 4 0 0 0,-15-2-299 0 0,0-1-1 0 0,0 1 1 0 0,0 0-1 0 0,0 0 1 0 0,-1 1 0 0 0,1 0-1 0 0,-1 1 1 0 0,-1 0-1 0 0,8 7 1 0 0,-9-8 6 0 0,0 1 0 0 0,-1 0 0 0 0,0 0 0 0 0,0 0 1 0 0,0 1-1 0 0,5 12 0 0 0,-3-1 23 0 0,0 1 1 0 0,-1-1 0 0 0,-1 1-1 0 0,0 0 1 0 0,-2 0 0 0 0,0 1 0 0 0,-1 19-1 0 0,-1-31-62 0 0,0 1-1 0 0,-1 0 0 0 0,-1 0 1 0 0,1 0-1 0 0,-1-1 0 0 0,-6 17 1 0 0,24-57 528 0 0,-14 29-586 0 0,0-1 0 0 0,0 1 0 0 0,0 0 0 0 0,0 0 0 0 0,1 0 0 0 0,0 1-1 0 0,-1-1 1 0 0,1 1 0 0 0,0-1 0 0 0,0 1 0 0 0,0 0 0 0 0,1 0 0 0 0,5-3 0 0 0,6 1 5 0 0,-1 1 0 0 0,1 1 0 0 0,0 0 1 0 0,20 0-1 0 0,-27 2 9 0 0,1 0 0 0 0,-1 1 0 0 0,0 0 0 0 0,0 1 1 0 0,0 0-1 0 0,0 0 0 0 0,0 0 0 0 0,0 1 0 0 0,11 6 0 0 0,-14-6 17 0 0,11 5 74 0 0,-1 2-1 0 0,17 12 1 0 0,-28-18-47 0 0,0-1-1 0 0,0 1 1 0 0,0 0-1 0 0,0 0 1 0 0,-1 1-1 0 0,0-1 1 0 0,0 1 0 0 0,0-1-1 0 0,0 1 1 0 0,-1 0-1 0 0,3 9 1 0 0,5 24 225 0 0,-9-32-230 0 0,0 0 0 0 0,0 1 0 0 0,-1-1 0 0 0,0 0 0 0 0,0 1 0 0 0,0-1 0 0 0,-2 9-1 0 0,-4 19 393 0 0,6-34-423 0 0,-3 1-1032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1 460 0 0,'-2'2'10295'0'0,"-4"13"-7165"0"0,4-10-2683 0 0,-29 80 4115 0 0,-5 47 602 0 0,22-64-3760 0 0,-7 90 0 0 0,13-83-983 0 0,3-35-96 0 0,-1 42 0 0 0,13 89 135 0 0,-7-171-588 0 0,0 0 1 0 0,0 1 0 0 0,1-1 0 0 0,-1 0 0 0 0,0 0 0 0 0,0 0 0 0 0,1 0 0 0 0,-1 0-1 0 0,0 1 1 0 0,0-1 0 0 0,1 0 0 0 0,-1 0 0 0 0,0 0 0 0 0,0 0 0 0 0,1 0 0 0 0,-1 0-1 0 0,0 0 1 0 0,0 0 0 0 0,1 0 0 0 0,-1 0 0 0 0,0 0 0 0 0,1 0 0 0 0,-1 0 0 0 0,0 0-1 0 0,0 0 1 0 0,1 0 0 0 0,-1 0 0 0 0,0 0 0 0 0,0 0 0 0 0,1-1 0 0 0,-1 1 0 0 0,0 0-1 0 0,0 0 1 0 0,1 0 0 0 0,-1 0 0 0 0,0 0 0 0 0,0-1 0 0 0,0 1 0 0 0,0 0 0 0 0,1 0-1 0 0,-1 0 1 0 0,0-1 0 0 0,0 1 0 0 0,0 0 0 0 0,0 0 0 0 0,1-1 0 0 0,11-9-7370 0 0,2-6 726 0 0,4-12 1256 0 0,-8 12 3604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297 256 0 0,'1'1'4169'0'0,"0"3"-1631"0"0,3 3-1570 0 0,-3-4-312 0 0,13 18 3262 0 0,7 16-886 0 0,-10-9-2668 0 0,14 63 4871 0 0,-17-45-3197 0 0,-6 25-54 0 0,-2-58-1884 0 0,0 75 548 0 0,-1-69-476 0 0,-2 0 0 0 0,0 0 0 0 0,-1 0 0 0 0,-8 24 0 0 0,6-26-33 0 0,-1-1 1 0 0,-1 0-1 0 0,0-1 1 0 0,-1 0 0 0 0,-15 20-1 0 0,11-19 3 0 0,-1 0 0 0 0,-1-1 0 0 0,-30 25-1 0 0,45-39-136 0 0,-9 5 72 0 0,1-1 1 0 0,-1 0 0 0 0,-17 8 0 0 0,17-9-20 0 0,0 1 0 0 0,1 0 0 0 0,-15 10 0 0 0,13-8 18 0 0,-1-1 1 0 0,1-1-1 0 0,-21 9 0 0 0,24-11-60 0 0,-32 14 163 0 0,0-2 0 0 0,-45 10 1 0 0,46-14 28 0 0,29-8-140 0 0,0 0 0 0 0,-1 0 0 0 0,0-1 0 0 0,1-1-1 0 0,-14 2 1 0 0,19-3-52 0 0,-66-1 297 0 0,50-1-209 0 0,0 1 0 0 0,0-2 1 0 0,-25-7-1 0 0,20 4-9 0 0,0-2 0 0 0,0-1 0 0 0,1-1 0 0 0,0 0 0 0 0,0-2 0 0 0,-24-17 0 0 0,9-4-23 0 0,34 29-96 0 0,-1-1 1 0 0,1 1-1 0 0,0-1 1 0 0,0 0-1 0 0,0 0 0 0 0,0 0 1 0 0,1 0-1 0 0,-4-8 1 0 0,4 7 15 0 0,-19-22-23 0 0,17 21 22 0 0,0 0-1 0 0,1 0 0 0 0,0-1 0 0 0,0 0 1 0 0,0 0-1 0 0,-3-9 0 0 0,-28-83-28 0 0,30 77 36 0 0,0 8 3 0 0,2 0-1 0 0,0 0 1 0 0,1-1-1 0 0,-2-28 1 0 0,1-81 7 0 0,6 106-11 0 0,1 1 0 0 0,0 0-1 0 0,1-1 1 0 0,1 1 0 0 0,11-27 0 0 0,-12 35 3 0 0,15-46 16 0 0,-14 41-15 0 0,1 1-1 0 0,0 0 1 0 0,1 1-1 0 0,1-1 0 0 0,9-12 1 0 0,35-52 30 0 0,-47 71-22 0 0,0 1-1 0 0,0 0 1 0 0,1 0-1 0 0,0 0 1 0 0,0 1-1 0 0,1 0 1 0 0,0 0-1 0 0,9-4 1 0 0,6-2 25 0 0,33-12 1 0 0,-16 8-20 0 0,-2-1 53 0 0,1 2-1 0 0,65-15 1 0 0,-58 19-55 0 0,-27 5 2 0 0,0 1 0 0 0,1 1 0 0 0,25-1 0 0 0,18 1 1 0 0,-61 3-16 0 0,21-1-5 0 0,41 6 1 0 0,-56-4 2 0 0,0 1-1 0 0,1 0 1 0 0,-1 0 0 0 0,0 1 0 0 0,0 0-1 0 0,0 0 1 0 0,0 0 0 0 0,-1 1 0 0 0,8 5 0 0 0,24 17 12 0 0,-26-19-17 0 0,0 1 0 0 0,-1 1 0 0 0,1 0 1 0 0,13 15-1 0 0,41 49 3 0 0,-51-55-10 0 0,17 29 0 0 0,-8-12 13 0 0,-17-24-5 0 0,-1 1 1 0 0,-1-1-1 0 0,1 1 1 0 0,4 17 0 0 0,11 24-486 0 0,-12-26-2197 0 0,-7 12-9954 0 0,1 2 76 0 0,0-32 10537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3 464 0 0,'4'-1'2973'0'0,"6"0"-1121"0"0,-7 1-506 0 0,-2 1-1202 0 0,-1 0 0 0 0,1 0 0 0 0,0 0 0 0 0,0 0 0 0 0,-1 0 1 0 0,1 0-1 0 0,-1 0 0 0 0,1 1 0 0 0,-1-1 0 0 0,1 0 0 0 0,-1 0 0 0 0,0 1 1 0 0,1-1-1 0 0,-1 0 0 0 0,0 0 0 0 0,0 1 0 0 0,0-1 0 0 0,0 0 1 0 0,0 1-1 0 0,0-1 0 0 0,0 0 0 0 0,-1 0 0 0 0,1 1 0 0 0,0-1 1 0 0,-1 0-1 0 0,1 0 0 0 0,-1 0 0 0 0,1 1 0 0 0,-1-1 0 0 0,0 0 0 0 0,0 0 1 0 0,1 0-1 0 0,-2 1 0 0 0,1-1-73 0 0,0 0-1 0 0,0 1 1 0 0,1-1-1 0 0,-1 0 1 0 0,0 0-1 0 0,-1 0 1 0 0,1 0-1 0 0,0 0 1 0 0,0 0 0 0 0,0 0-1 0 0,0-1 1 0 0,-1 1-1 0 0,0 0 1 0 0,1 0-29 0 0,0-1 1 0 0,1 0 0 0 0,-1 0-1 0 0,1 0 1 0 0,-1 0 0 0 0,1 0-1 0 0,-1 0 1 0 0,0 0 0 0 0,1 0-1 0 0,-1 0 1 0 0,1 0 0 0 0,-1 0-1 0 0,0-1 1 0 0,1 1 0 0 0,-1 0-1 0 0,1 0 1 0 0,-1-1-1 0 0,1 1 1 0 0,-1 0 0 0 0,1 0-1 0 0,-1-1 1 0 0,1 1 0 0 0,-1-1-1 0 0,1 1 1 0 0,0 0 0 0 0,-1-1-1 0 0,1 1 1 0 0,-1-1 0 0 0,1 1-1 0 0,0-1 1 0 0,-1 0 0 0 0,1-1 16 0 0,-1 1 0 0 0,1 0 0 0 0,0 0 1 0 0,0-1-1 0 0,0 1 0 0 0,0 0 1 0 0,0-1-1 0 0,0 1 0 0 0,0 0 1 0 0,0-1-1 0 0,0 1 0 0 0,1 0 0 0 0,-1 0 1 0 0,0-1-1 0 0,1 1 0 0 0,-1 0 1 0 0,1 0-1 0 0,0 0 0 0 0,1-2 1 0 0,-2 2-36 0 0,0 0 0 0 0,1 1 1 0 0,-1-1-1 0 0,0 0 1 0 0,1 1-1 0 0,-1-1 0 0 0,1 1 1 0 0,-1-1-1 0 0,1 0 1 0 0,-1 1-1 0 0,1-1 0 0 0,0 1 1 0 0,-1 0-1 0 0,1-1 1 0 0,0 1-1 0 0,-1-1 0 0 0,1 1 1 0 0,0 0-1 0 0,0-1 1 0 0,-1 1-1 0 0,1 0 0 0 0,0 0 1 0 0,0 0-1 0 0,-1 0 1 0 0,1 0-1 0 0,0 0 1 0 0,0 0-1 0 0,-1 0 0 0 0,1 0 1 0 0,0 0-1 0 0,0 0 1 0 0,0 0-1 0 0,-1 0 0 0 0,2 1 1 0 0,0 0-15 0 0,-1 0 0 0 0,0 0 0 0 0,1 0 0 0 0,-1 0 0 0 0,0 0 0 0 0,0 1 0 0 0,0-1 0 0 0,0 0 0 0 0,0 1 0 0 0,0-1 0 0 0,-1 1 0 0 0,1-1 0 0 0,0 1 0 0 0,-1-1 0 0 0,1 1 0 0 0,-1-1 0 0 0,1 1 0 0 0,-1 0 0 0 0,0-1 0 0 0,0 3 0 0 0,1-2-14 0 0,-1 1 0 0 0,0 0 0 0 0,0 0 0 0 0,-1-1 0 0 0,1 1 1 0 0,-1 0-1 0 0,1 0 0 0 0,-1-1 0 0 0,0 1 0 0 0,0-1 0 0 0,-2 5 0 0 0,3-6 0 0 0,0-1 0 0 0,0 0 0 0 0,0 1-1 0 0,-1-1 1 0 0,1 0 0 0 0,0 1 0 0 0,0-1 0 0 0,-1 0-1 0 0,1 1 1 0 0,0-1 0 0 0,0 0 0 0 0,-1 0 0 0 0,1 1-1 0 0,0-1 1 0 0,-1 0 0 0 0,1 0 0 0 0,0 0 0 0 0,-1 1 0 0 0,1-1-1 0 0,0 0 1 0 0,-1 0 0 0 0,1 0 0 0 0,0 0 0 0 0,-1 0-1 0 0,1 1 1 0 0,-1-1 0 0 0,1 0 0 0 0,0 0 0 0 0,-1 0-1 0 0,1 0 1 0 0,0 0 0 0 0,-1 0 0 0 0,1-1 0 0 0,-1 1-1 0 0,1 0 1 0 0,-1 0 0 0 0,0-1 7 0 0,1 1-1 0 0,-1-1 1 0 0,0 1-1 0 0,1-1 1 0 0,-1 1-1 0 0,1-1 1 0 0,-1 0-1 0 0,1 1 1 0 0,-1-1-1 0 0,1 0 1 0 0,0 1-1 0 0,-1-1 1 0 0,1 0-1 0 0,0 0 1 0 0,-1 0 0 0 0,1 0-1 0 0,0 0-8 0 0,0 1 0 0 0,-1-1 0 0 0,1 1 0 0 0,0-1 0 0 0,0 0 0 0 0,0 1 0 0 0,0-1 0 0 0,0 1 0 0 0,0-1 0 0 0,0 1 0 0 0,0-1 0 0 0,0 0 1 0 0,0 1-1 0 0,0-1 0 0 0,0 1 0 0 0,0-1 0 0 0,1 1 0 0 0,-1-1 0 0 0,0 1 0 0 0,0-1 0 0 0,1 0 0 0 0,-1 1 0 0 0,0 0 0 0 0,1-1 0 0 0,-1 1 0 0 0,0-1 0 0 0,1 1 0 0 0,-1-1 0 0 0,1 1 0 0 0,-1 0 0 0 0,1-1 0 0 0,-1 1 0 0 0,1 0 0 0 0,-1-1 0 0 0,1 1 0 0 0,-1 0 0 0 0,1 0 0 0 0,-1 0 0 0 0,1-1 0 0 0,-1 1 0 0 0,1 0 0 0 0,0 0 1 0 0,-1 0-1 0 0,1 0 0 0 0,-1 0 0 0 0,1 0 0 0 0,0 0 0 0 0,-1 0 0 0 0,1 0 0 0 0,-1 0 0 0 0,1 0 0 0 0,-1 1 0 0 0,1-1 0 0 0,-1 0 0 0 0,1 0 0 0 0,-1 1 0 0 0,1-1 0 0 0,-1 0 0 0 0,1 0 0 0 0,0 1 0 0 0,1 0-249 0 0,-1 0 0 0 0,1 0 0 0 0,-1-1-1 0 0,1 1 1 0 0,-1 0 0 0 0,1 0 0 0 0,-1 1 0 0 0,0-1-1 0 0,0 0 1 0 0,1 0 0 0 0,0 3 0 0 0,1 0-1445 0 0,-1 0-1 0 0,0 0 1 0 0,0 1 0 0 0,0-1 0 0 0,2 8 0 0 0,-2-6 95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622 215 352 0 0,'1'-1'5053'0'0,"1"-3"-2698"0"0,-4-15 1996 0 0,-8-4-2825 0 0,2 8-725 0 0,3 6-475 0 0,-1 0 0 0 0,0 0 0 0 0,-1 0-1 0 0,1 1 1 0 0,-14-12 0 0 0,-1-2 1427 0 0,-3-1 1111 0 0,19 20-2542 0 0,1 0 0 0 0,-1 0-1 0 0,0 0 1 0 0,0 1 0 0 0,0 0-1 0 0,0 0 1 0 0,-5-1-1 0 0,-65-15 1614 0 0,23 14-1410 0 0,37 4-372 0 0,1 0-1 0 0,-1 1 1 0 0,1 0 0 0 0,0 1-1 0 0,-1 1 1 0 0,-22 7 0 0 0,25-5-10 0 0,1 0 0 0 0,-1 2 0 0 0,1-1 0 0 0,1 1 0 0 0,0 1 0 0 0,0 0 0 0 0,0 0 0 0 0,1 1 1 0 0,-13 16-1 0 0,11-11 87 0 0,0 1 1 0 0,1 1 0 0 0,1 0-1 0 0,-12 27 1 0 0,11-24-33 0 0,7-15-151 0 0,0 1 0 0 0,1-1 0 0 0,0 1 0 0 0,0-1 0 0 0,0 1 0 0 0,1 0 0 0 0,-1 0 0 0 0,0 8 0 0 0,-5 61 309 0 0,7-64-342 0 0,1 1-1 0 0,0-1 0 0 0,0 0 1 0 0,1 0-1 0 0,1 1 0 0 0,3 9 1 0 0,-1-10 7 0 0,1-1 0 0 0,0 0 0 0 0,0-1 0 0 0,1 1 0 0 0,0-1 0 0 0,1-1 0 0 0,10 10 0 0 0,-6-7-2 0 0,-1 2-1 0 0,16 19 0 0 0,8 8-15 0 0,-14-17-109 0 0,-18-21-526 0 0,0 1 0 0 0,0-1-1 0 0,0 0 1 0 0,0 0 0 0 0,0 0-1 0 0,0 0 1 0 0,0 0 0 0 0,6 0-1 0 0,9 3-7587 0 0,-6 0 383 0 0,6-6 924 0 0,-11-2 5219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0 308 0 0,'4'4'5751'0'0,"1"-1"-4234"0"0,-2 1 391 0 0,-3-3-1837 0 0,-16 29 2067 0 0,16-30-2090 0 0,0 1-1 0 0,-1-1 1 0 0,1 1 0 0 0,0-1-1 0 0,0 1 1 0 0,-1-1-1 0 0,1 1 1 0 0,0-1-1 0 0,-1 1 1 0 0,1-1-1 0 0,-1 1 1 0 0,1-1-1 0 0,0 0 1 0 0,-1 1-1 0 0,1-1 1 0 0,-1 0-1 0 0,1 1 1 0 0,-1-1-1 0 0,1 0 1 0 0,-1 1-1 0 0,1-1 1 0 0,-1 0-1 0 0,0 0 1 0 0,1 0-1 0 0,-1 0 1 0 0,1 0-1 0 0,-1 0 1 0 0,1 1-1 0 0,-1-1 1 0 0,0 0-1 0 0,1-1 1 0 0,-1 1 0 0 0,1 0-1 0 0,-1 0 1 0 0,1 0-1 0 0,-1 0 1 0 0,1 0-1 0 0,-1 0 1 0 0,0-1-1 0 0,1 1 1 0 0,-1 0-1 0 0,1-1 1 0 0,-1 1-1 0 0,1 0 1 0 0,-1-1-1 0 0,1 0 14 0 0,-1-1 0 0 0,1 0-1 0 0,0 1 1 0 0,-1-1 0 0 0,1 1-1 0 0,0-1 1 0 0,0 1-1 0 0,0-1 1 0 0,1 0 0 0 0,-1 1-1 0 0,0-1 1 0 0,0 1 0 0 0,1-1-1 0 0,-1 1 1 0 0,1-1 0 0 0,0 1-1 0 0,-1-1 1 0 0,1 1 0 0 0,0 0-1 0 0,0-1 1 0 0,0 1 0 0 0,0 0-1 0 0,0 0 1 0 0,0-1 0 0 0,0 1-1 0 0,0 0 1 0 0,0 0 0 0 0,0 0-1 0 0,1 1 1 0 0,-1-1-1 0 0,2-1 1 0 0,-2 2-49 0 0,-1 0-1 0 0,1 0 0 0 0,-1 0 1 0 0,1 0-1 0 0,-1-1 1 0 0,1 1-1 0 0,0 0 0 0 0,-1 1 1 0 0,1-1-1 0 0,-1 0 1 0 0,1 0-1 0 0,-1 0 1 0 0,1 0-1 0 0,0 0 0 0 0,-1 0 1 0 0,1 1-1 0 0,-1-1 1 0 0,1 0-1 0 0,-1 1 0 0 0,1-1 1 0 0,-1 0-1 0 0,0 1 1 0 0,1-1-1 0 0,-1 0 1 0 0,1 1-1 0 0,-1-1 0 0 0,0 1 1 0 0,1-1-1 0 0,-1 1 1 0 0,0-1-1 0 0,1 1 0 0 0,-1-1 1 0 0,0 1-1 0 0,0-1 1 0 0,1 1-1 0 0,-1-1 0 0 0,0 1 1 0 0,0-1-1 0 0,0 1 1 0 0,0-1-1 0 0,0 1 1 0 0,0 0-1 0 0,0-1 0 0 0,0 1 1 0 0,0-1-1 0 0,0 1 1 0 0,0-1-1 0 0,0 1 0 0 0,0 0 1 0 0,-1-1-1 0 0,1 1 1 0 0,0-1-1 0 0,0 1 1 0 0,-1-1-1 0 0,1 1 0 0 0,-1 1-32 0 0,0-1-1 0 0,1 0 1 0 0,-1 0-1 0 0,0 1 0 0 0,0-1 1 0 0,0 0-1 0 0,0 0 0 0 0,0 0 1 0 0,0 0-1 0 0,0 0 1 0 0,0 0-1 0 0,0 0 0 0 0,0 0 1 0 0,-1 0-1 0 0,1-1 1 0 0,0 1-1 0 0,0 0 0 0 0,-1-1 1 0 0,1 1-1 0 0,-2-1 0 0 0,3 0 26 0 0,-1 0 0 0 0,1 0 0 0 0,0 0 0 0 0,-1 0 0 0 0,1-1 0 0 0,0 1 0 0 0,-1 0-1 0 0,1 0 1 0 0,0-1 0 0 0,0 1 0 0 0,-1 0 0 0 0,1 0 0 0 0,0-1 0 0 0,0 1 0 0 0,0 0-1 0 0,-1-1 1 0 0,1 1 0 0 0,0 0 0 0 0,0-1 0 0 0,0 1 0 0 0,0 0 0 0 0,0-1 0 0 0,0 1-1 0 0,0 0 1 0 0,-1-1 0 0 0,1 1 0 0 0,0 0 0 0 0,0-1 0 0 0,0 1 0 0 0,1 0-1 0 0,-1-1 1 0 0,0 1 0 0 0,0-1 0 0 0,0 1 0 0 0,0 0 0 0 0,0-1 0 0 0,0 1 0 0 0,0 0-1 0 0,1 0 1 0 0,-1-1 0 0 0,0 1 0 0 0,0 0 0 0 0,0-1 0 0 0,1 1 0 0 0,-1 0 0 0 0,9-16 564 0 0,-9 15-549 0 0,1 1-1 0 0,-1 0 1 0 0,1-1-1 0 0,-1 1 1 0 0,1 0 0 0 0,-1-1-1 0 0,1 1 1 0 0,-1 0-1 0 0,1 0 1 0 0,-1-1-1 0 0,1 1 1 0 0,-1 0-1 0 0,1 0 1 0 0,-1 0 0 0 0,1 0-1 0 0,0 0 1 0 0,-1 0-1 0 0,1 0 1 0 0,-1 0-1 0 0,1 0 1 0 0,-1 0-1 0 0,1 0 1 0 0,0 0-1 0 0,-1 0 1 0 0,1 0 0 0 0,-1 1-1 0 0,2-1 1 0 0,-1 1-45 0 0,0 0 1 0 0,0 0 0 0 0,0 0 0 0 0,0 0-1 0 0,0 0 1 0 0,0 0 0 0 0,0 0 0 0 0,-1 0-1 0 0,1 0 1 0 0,0 0 0 0 0,1 3 0 0 0,4 18-2561 0 0,-8-3-3742 0 0,1-17 5454 0 0,1-2 684 0 0,0 0 1 0 0,0 1-1 0 0,0-1 0 0 0,0 0 1 0 0,0 0-1 0 0,0 1 0 0 0,-1-1 1 0 0,1 0-1 0 0,0 0 0 0 0,0 1 1 0 0,0-1-1 0 0,0 0 0 0 0,-1 0 1 0 0,1 1-570 0 0,-1-1 569 0 0,1 1 1 0 0,0-1-1 0 0,0 0 0 0 0,-1 0 1 0 0,1 0-1 0 0,0 0 0 0 0,-1 0 1 0 0,1 0-1 0 0,-1 0 0 0 0,-5 0-1324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1511 111 440 0 0,'-6'0'14383'0'0,"1"0"-12560"0"0,3 0-2019 0 0,-29-10 7060 0 0,-1-2-3955 0 0,11 4-2591 0 0,0 0 1 0 0,-44-8-1 0 0,-61-11 764 0 0,75 17-668 0 0,33 6-229 0 0,-1 1 0 0 0,-33-2 0 0 0,-112-2 848 0 0,145 7-916 0 0,-11-1 24 0 0,0 2 1 0 0,-36 6-1 0 0,20 0 39 0 0,28-5-112 0 0,0 1 0 0 0,1 0 0 0 0,-21 8 0 0 0,13-3 43 0 0,-33 6-1 0 0,4-2-23 0 0,-73 25 61 0 0,22 2-7 0 0,50-18-6 0 0,37-13-77 0 0,0 1 1 0 0,-18 13 0 0 0,20-12 33 0 0,-1-1 0 0 0,-20 9 0 0 0,10-2 78 0 0,5 0-122 0 0,70-12-29425 0 0,-41-6 27049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583 368 460 0 0,'10'8'21691'0'0,"-14"-12"-18243"0"0,-15-13-2264 0 0,-176-147 1424 0 0,66 82-2165 0 0,37 37-119 0 0,-10-1 11 0 0,87 40-302 0 0,-14-4 36 0 0,21 9-82 0 0,8 1 12 0 0,0 0 0 0 0,0 0 0 0 0,0 0 0 0 0,0 0 0 0 0,0 0 0 0 0,0 0 0 0 0,0 0 0 0 0,0-1 0 0 0,0 1 0 0 0,0 0 0 0 0,0 0 0 0 0,0 0 0 0 0,1 0-15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0 760 0 0,'4'16'16497'0'0,"5"-7"-14058"0"0,13 18 2947 0 0,5 9-3981 0 0,31 68 6 0 0,17 59-284 0 0,-72-156-1064 0 0,-2-5-35 0 0,0 1-1 0 0,0 0 0 0 0,0-1 0 0 0,0 1 0 0 0,0 0 1 0 0,-1 0-1 0 0,1 4 0 0 0,-1 35-1876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921 118 224 0 0,'-6'-1'23476'0'0,"3"-2"-22388"0"0,-47-32 2210 0 0,32 25-2605 0 0,-1 1-1 0 0,-29-11 1 0 0,19 11-439 0 0,0 1-1 0 0,-1 1 0 0 0,-34-2 1 0 0,17 5-78 0 0,-1 2 1 0 0,0 2-1 0 0,1 3 1 0 0,-1 1 0 0 0,1 3-1 0 0,0 1 1 0 0,1 3-1 0 0,-67 24 1 0 0,97-29-177 0 0,1 1 0 0 0,0 0 0 0 0,0 1 0 0 0,0 1 0 0 0,-20 16 0 0 0,19-15 0 0 0,16-9 0 0 0,0 1 0 0 0,0 0 0 0 0,-3 2 0 0 0,3-4 0 0 0,0 1 0 0 0,-1-1 0 0 0,1 0 0 0 0,0 1 0 0 0,-1-1 0 0 0,1 0 0 0 0,0 1 0 0 0,0-1 0 0 0,-1 1 0 0 0,1-1 0 0 0,0 1 0 0 0,0-1 0 0 0,0 1 0 0 0,0-1 0 0 0,-1 1 0 0 0,1-1 0 0 0,0 1 0 0 0,0-1 0 0 0,0 1 0 0 0,0-1 0 0 0,0 1 0 0 0,3 2 0 0 0,1-1 0 0 0,-1 0 0 0 0,0 0 0 0 0,1-1 0 0 0,-1 1 0 0 0,5 1 0 0 0,-3-1 0 0 0,36 14 0 0 0,71 17 0 0 0,-38-13 0 0 0,-9-1 0 0 0,45 15 0 0 0,-93-27 0 0 0,0 0 0 0 0,-1 1 0 0 0,0 1 0 0 0,21 16 0 0 0,-36-25 0 0 0,0 1 0 0 0,0-1 0 0 0,0 1 0 0 0,0-1 0 0 0,-1 1 0 0 0,1 0 0 0 0,0 0 0 0 0,0-1 0 0 0,-1 1 0 0 0,1 0 0 0 0,0 0 0 0 0,-1 0 0 0 0,1 0 0 0 0,-1 0 0 0 0,1 0 0 0 0,-1 0 0 0 0,1 0 0 0 0,-1 0 0 0 0,0 0 0 0 0,1 0 0 0 0,-1 0 0 0 0,0 0 0 0 0,0 0 0 0 0,0 0 0 0 0,0 0 0 0 0,0 1 0 0 0,0-1 0 0 0,0 0 0 0 0,-1 2 0 0 0,0 13 0 0 0,1-14 0 0 0,-2-1 0 0 0,1-2-23 0 0,1 1-101 0 0,2-5-3028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3 448 0 0,'-7'-2'18055'0'0,"-7"22"-9939"0"0,-7 19-6140 0 0,1 1-1222 0 0,11-24-407 0 0,1 1-1 0 0,0 0 0 0 0,2 1 1 0 0,-7 22-1 0 0,-10 75 365 0 0,19-93-524 0 0,0 12 36 0 0,1 1 0 0 0,2 43-1 0 0,2-41-103 0 0,1-6-119 0 0,1 0 1 0 0,16 59-1 0 0,-13-63 0 0 0,0-2 0 0 0,13 29 0 0 0,1 2 0 0 0,5 24 0 0 0,4 7 0 0 0,-26-75 0 0 0,0 0 0 0 0,-2 0 0 0 0,1 0 0 0 0,-2 1 0 0 0,-1 23 0 0 0,0-7 0 0 0,-5 22 0 0 0,6-47-294 0 0,0 1-3204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2 138 1000 0 0,'-2'1'9949'0'0,"4"-11"-7201"0"0,4 3-1206 0 0,0 0 0 0 0,0 1 1 0 0,0 0-1 0 0,11-9 0 0 0,-4 5-283 0 0,0 1 0 0 0,14-6 0 0 0,1 1-495 0 0,59-19 0 0 0,-83 32-704 0 0,-1-1 0 0 0,1 1 0 0 0,0 0 1 0 0,-1 0-1 0 0,1 1 0 0 0,0-1 0 0 0,0 1 0 0 0,0 0 0 0 0,0 0 0 0 0,4 1 0 0 0,-6 0-7 0 0,0-1 0 0 0,0 1 0 0 0,0 0 0 0 0,0 0 1 0 0,-1 0-1 0 0,1 0 0 0 0,0 1 0 0 0,-1-1 0 0 0,1 0 0 0 0,-1 1 0 0 0,1-1 0 0 0,-1 1 0 0 0,0 0 0 0 0,1-1 0 0 0,-1 1 0 0 0,0 0 0 0 0,0 0 0 0 0,0-1 0 0 0,-1 1 1 0 0,2 4-1 0 0,6 14 125 0 0,59 143 422 0 0,-66-158 1086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3875 26 320 0 0,'9'-4'15412'0'0,"-11"5"-15304"0"0,-39-4 981 0 0,-21-5 778 0 0,1-1-490 0 0,19 7-1164 0 0,41 2-233 0 0,0 0 0 0 0,0 0 0 0 0,0 0 1 0 0,0 0-1 0 0,0 0 0 0 0,-1 0 0 0 0,1 1 0 0 0,0-1 0 0 0,0 1 0 0 0,0-1 1 0 0,0 0-1 0 0,0 1 0 0 0,0 0 0 0 0,0-1 0 0 0,0 1 0 0 0,1 0 1 0 0,-1-1-1 0 0,0 1 0 0 0,0 0 0 0 0,-1 1 0 0 0,2-1 11 0 0,23 17-51 0 0,6 5 41 0 0,-11-9 72 0 0,29 30-1 0 0,-69-48-187 0 0,-37-10 305 0 0,46 10-147 0 0,0 1 0 0 0,0 1-1 0 0,-26-1 1 0 0,38 7 1576 0 0,6 6-900 0 0,15 17-699 0 0,-9-11 99 0 0,1 5 151 0 0,-2 1-1 0 0,0 0 0 0 0,11 39 1 0 0,10 71 1329 0 0,-27-108-1331 0 0,0 1-1 0 0,-1 43 0 0 0,5 54 545 0 0,-4-84-635 0 0,-2 0 0 0 0,-4 63 0 0 0,-4-30 62 0 0,-6 48 133 0 0,-5-29-109 0 0,-6 48 7 0 0,19-115-182 0 0,-9 30 0 0 0,-3 17 4 0 0,6-31-17 0 0,-15 20 20 0 0,19-46-42 0 0,5-10-25 0 0,1-2-6 0 0,0 0 0 0 0,-1 0 0 0 0,1 0 0 0 0,0 0 0 0 0,-1 0 0 0 0,1 0 0 0 0,-1-1 0 0 0,1 1 0 0 0,-1 0 0 0 0,0 0 0 0 0,1 0 1 0 0,-1-1-1 0 0,0 1 0 0 0,-1 1 0 0 0,2-2 36 0 0,-2-2-28 0 0,1 0 0 0 0,0 0 0 0 0,0-1 0 0 0,0 1 0 0 0,0 0-1 0 0,0-1 1 0 0,0 1 0 0 0,1-1 0 0 0,-2-4 0 0 0,-3-13 13 0 0,0 0-1 0 0,-13-29 1 0 0,-2-4-18 0 0,9 14-11 0 0,1 6-4 0 0,-14-34 1 0 0,18 57-83 0 0,4 19-46 0 0,0 5 161 0 0,-10 79 60 0 0,9-61 2 0 0,-1 0-1 0 0,-9 32 1 0 0,-52 127 276 0 0,53-163-327 0 0,-1-1 1 0 0,-1 0 0 0 0,-2-1-1 0 0,-31 40 1 0 0,-22 23 83 0 0,38-45-54 0 0,-45 45 0 0 0,-7-6 28 0 0,-52 56 151 0 0,47-55-28 0 0,72-68-156 0 0,-1 0 1 0 0,-30 21-1 0 0,1-2-2 0 0,37-29-37 0 0,6-7 25 0 0,7-15 65 0 0,1 0-67 0 0,-3 9-56 0 0,0 0-1 0 0,1-1 1 0 0,6-11 0 0 0,4-9-30 0 0,16-49-65 0 0,-27 68 84 0 0,-11 16-33 0 0,2 1 70 0 0,-42 36 276 0 0,-84 58 1 0 0,96-76-202 0 0,-36 25 112 0 0,-3-2 0 0 0,-96 45 0 0 0,163-90-195 0 0,-306 123 194 0 0,176-94-148 0 0,23-7-13 0 0,97-24-75 0 0,24-6 14 0 0,0 1 0 0 0,0-1 1 0 0,-1 0-1 0 0,1-1 0 0 0,7-8 1 0 0,-7 7 6 0 0,11-12-18 0 0,0 0-1 0 0,14-25 1 0 0,-30 43 33 0 0,0 0 0 0 0,0 0 1 0 0,0 0-1 0 0,1-1 0 0 0,-1 1 0 0 0,0 0 0 0 0,0 0 1 0 0,0 0-1 0 0,0-1 0 0 0,0 1 0 0 0,0 0 0 0 0,0 0 1 0 0,0 0-1 0 0,0-1 0 0 0,0 1 0 0 0,0 0 1 0 0,0 0-1 0 0,-1 0 0 0 0,1-1 0 0 0,0 1 0 0 0,0 0 1 0 0,0 0-1 0 0,0 0 0 0 0,0 0 0 0 0,0-1 0 0 0,0 1 1 0 0,0 0-1 0 0,-1 0 0 0 0,1 0 0 0 0,0 0 0 0 0,0-1 1 0 0,0 1-1 0 0,0 0 0 0 0,-1 0 0 0 0,1 0 1 0 0,0 0-1 0 0,0 0 0 0 0,0 0 0 0 0,0 0 0 0 0,-1 0 1 0 0,1 0-1 0 0,0 0 0 0 0,0 0 0 0 0,0 0 0 0 0,-1-1 1 0 0,1 1-1 0 0,0 0 0 0 0,0 0 0 0 0,0 1 1 0 0,-1-1-1 0 0,-20-1 72 0 0,-30 6 117 0 0,45-4-183 0 0,-50 3 211 0 0,-98-5 0 0 0,51-2-67 0 0,-581 23 154 0 0,248-11-303 0 0,358-5 0 0 0,-17 7 0 0 0,88-11-1964 0 0,31 2-11070 0 0,25-12-1507 0 0,-33 5 12301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1 704 0 0,'-3'6'14162'0'0,"-14"23"-12155"0"0,-38 75 4554 0 0,-53 88-3135 0 0,107-190-3408 0 0,-1 1 15 0 0,0 0-1 0 0,0 0 1 0 0,0 0-1 0 0,0 0 0 0 0,0-1 1 0 0,-1 1-1 0 0,1-1 1 0 0,-1 1-1 0 0,-5 3 0 0 0,8-7-16 0 0,-1 1-1 0 0,1 0 0 0 0,-1-1 0 0 0,1 1 0 0 0,0-1 0 0 0,-1 1 0 0 0,1-1 0 0 0,0 1 1 0 0,-1-1-1 0 0,1 0 0 0 0,0 1 0 0 0,0-1 0 0 0,-1 1 0 0 0,1-1 0 0 0,0 0 0 0 0,0 1 0 0 0,0-1 1 0 0,0 1-1 0 0,0-1 0 0 0,0 0 0 0 0,0 1 0 0 0,0-2 0 0 0,-1-18 108 0 0,3-23-355 0 0,8-48 1 0 0,0 9-5572 0 0,-10 53-740 0 0,-3 12-2232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92 428 0 0,'16'4'3505'0'0,"17"5"8249"0"0,-46-3-2808 0 0,-23 3-6603 0 0,-4-4-2000 0 0,0-2 0 0 0,1-1 0 0 0,-1-2 0 0 0,0-2 0 0 0,0-2 0 0 0,1-1 0 0 0,-45-12-1 0 0,91 12-281 0 0,-1 0 0 0 0,1 0 0 0 0,13-6 0 0 0,10-4-78 0 0,77-34-1343 0 0,-74 40-3237 0 0,-14 7-2916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55 724 0 0,'7'0'2170'0'0,"2"-1"-591"0"0,1 0 1484 0 0,0 0 4631 0 0,-17-3-6807 0 0,-17-4-1338 0 0,18 6 786 0 0,-17-6 64 0 0,-41-22-1 0 0,54 35 7735 0 0,2 10-7494 0 0,-13 20-4 0 0,-24 18 145 0 0,31-40-569 0 0,9-8-60 0 0,0 0-1 0 0,-1 0 0 0 0,-10 7 0 0 0,10-8 2842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24 32 0 0,'0'-1'2204'0'0,"3"-5"3228"0"0,20 16-883 0 0,-12-3-4146 0 0,0-1 0 0 0,0 2-1 0 0,-1-1 1 0 0,0 2 0 0 0,0-1 0 0 0,10 13-1 0 0,7 5-121 0 0,7 7-8 0 0,-25-23-132 0 0,0 0 0 0 0,1-1 1 0 0,0-1-1 0 0,0 0 0 0 0,13 8 1 0 0,-5-6 17 0 0,-1 1 0 0 0,0 0 0 0 0,-1 2 0 0 0,-1 0 0 0 0,22 22 0 0 0,-34-31-132 0 0,0 0 0 0 0,0 1 0 0 0,0-1-1 0 0,-1 1 1 0 0,1-1 0 0 0,-1 1 0 0 0,0 0 0 0 0,0 0-1 0 0,1 9 1 0 0,-3-12-28 0 0,-1 0 0 0 0,0 0 0 0 0,0 0 0 0 0,1-1 0 0 0,-1 1 0 0 0,0 0 0 0 0,-1-1 0 0 0,1 1 0 0 0,0-1 0 0 0,0 1 0 0 0,-1-1 0 0 0,1 1 0 0 0,-1-1 0 0 0,1 0 0 0 0,-1 0 0 0 0,1 1 0 0 0,-1-1 0 0 0,0 0 0 0 0,0-1 0 0 0,1 1 0 0 0,-1 0 0 0 0,0 0 0 0 0,-4 0 0 0 0,-49 13 1237 0 0,10-6 197 0 0,-12-2 1157 0 0,-29-2 420 0 0,50-3-2897 0 0,-77 0 563 0 0,1 0-311 0 0,51-9-1 0 0,59 8-354 0 0,0-1 0 0 0,0 0 0 0 0,1 0 1 0 0,-1 0-1 0 0,1 0 0 0 0,-1 0 0 0 0,1 0 1 0 0,-1-1-1 0 0,1 1 0 0 0,-1 0 0 0 0,1-1 1 0 0,0 1-1 0 0,0-1 0 0 0,0 1 0 0 0,0-1 1 0 0,0 1-1 0 0,0-1 0 0 0,0 0 0 0 0,1 0 1 0 0,-2-1-1 0 0,0-6-7 0 0,0 0 0 0 0,0 1 1 0 0,0-1-1 0 0,1 0 0 0 0,0 0 0 0 0,1 0 1 0 0,0 0-1 0 0,0 0 0 0 0,1 0 0 0 0,0 1 1 0 0,1-1-1 0 0,0 0 0 0 0,0 0 0 0 0,7-15 1 0 0,1 3-7 0 0,0 0 0 0 0,1 0 1 0 0,2 1-1 0 0,0 1 0 0 0,0 0 1 0 0,2 1-1 0 0,0 0 0 0 0,22-18 1 0 0,-11 6-226 0 0,-9 9-2958 0 0,-1 50-18693 0 0,-16-23 20065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26 672 0 0,'11'-1'1776'0'0,"4"0"-593"0"0,1-1 540 0 0,-1 3 7554 0 0,-19 1-8929 0 0,0-1-522 0 0,1 0 298 0 0,1 0-116 0 0,-1 0 0 0 0,0 0 0 0 0,0-1 0 0 0,0 1 0 0 0,0-1 0 0 0,0 0-1 0 0,0 1 1 0 0,-4-2 0 0 0,-2 1 13 0 0,9 0-19 0 0,0 0 0 0 0,0 0-1 0 0,0 0 1 0 0,0 0 0 0 0,0 0 0 0 0,0 0-1 0 0,0 0 1 0 0,0 0 0 0 0,0 0-1 0 0,-1 0 1 0 0,1 0 0 0 0,0 0 0 0 0,0 0-1 0 0,0-1 1 0 0,0 1 0 0 0,0 0-1 0 0,0 0 1 0 0,0 0 0 0 0,0 0-1 0 0,0 0 1 0 0,0 0 0 0 0,0 0 0 0 0,0 0-1 0 0,0 0 1 0 0,0 0 0 0 0,0 0-1 0 0,0 0 1 0 0,0-1 0 0 0,0 1 0 0 0,0 0-1 0 0,0 0 1 0 0,0 0 0 0 0,0 0-1 0 0,0 0 1 0 0,0 0 0 0 0,0 0-1 0 0,0 0 1 0 0,0 0 0 0 0,0 0 0 0 0,0-1-1 0 0,0 1 1 0 0,0 0 0 0 0,0 0-1 0 0,0 0 1 0 0,0 0 0 0 0,0 0 0 0 0,0 0-1 0 0,0 0 1 0 0,0 0 0 0 0,0 0-1 0 0,0 0 1 0 0,0 0 0 0 0,0-1-1 0 0,0 1 1 0 0,0 0 0 0 0,0 0 0 0 0,1 0-1 0 0,-1 0 1 0 0,7-9 74 0 0,12-5 177 0 0,-17 13-224 0 0,0 0 0 0 0,-1 1 0 0 0,1 0 0 0 0,0-1 1 0 0,0 1-1 0 0,-1 0 0 0 0,1 0 0 0 0,0 0 0 0 0,0 0 0 0 0,-1 0 0 0 0,1 0 1 0 0,0 0-1 0 0,0 1 0 0 0,-1-1 0 0 0,1 1 0 0 0,0-1 0 0 0,2 2 1 0 0,14 13-633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88 280 0 0,'-5'1'14691'0'0,"-7"-4"-12730"0"0,-18-2 2880 0 0,-16-13-2608 0 0,2 1-1569 0 0,38 14-595 0 0,0 1 0 0 0,1-1 0 0 0,-1 0-1 0 0,1-1 1 0 0,-1 1 0 0 0,1-1-1 0 0,0 0 1 0 0,-6-7 0 0 0,7 6 1507 0 0,0 1-3461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0 560 0 0,'1'1'405'0'0,"1"0"1"0"0,-1 0-1 0 0,0 1 0 0 0,0-1 1 0 0,1 0-1 0 0,-1 0 0 0 0,0 1 1 0 0,0-1-1 0 0,0 1 0 0 0,-1-1 1 0 0,2 4-1 0 0,5 12 493 0 0,4 8 1211 0 0,37 46 4288 0 0,-2-7-4817 0 0,26 31 2780 0 0,-48-63-2259 0 0,-18-22-1681 0 0,2 0 1 0 0,-1 0-1 0 0,1-1 1 0 0,17 16 0 0 0,-4-4-271 0 0,-18-17-95 0 0,0-1-1 0 0,0 0 1 0 0,1 0 0 0 0,-1 0 0 0 0,6 4 0 0 0,-28-32-17998 0 0,8 10 12609 0 0,5 9 3684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1966 48 428 0 0,'-6'-2'14416'0'0,"-9"-1"-6443"0"0,-14-4-4106 0 0,-41-8-2982 0 0,27 7 221 0 0,-85-4 0 0 0,51 12-341 0 0,-105 12 1 0 0,144-6-519 0 0,0 1 1 0 0,-57 18 0 0 0,-69 36 464 0 0,47-2-712 0 0,42-12 0 0 0,66-39 0 0 0,8-6 0 0 0,2-1 0 0 0,2 0 0 0 0,0 1 0 0 0,0-1 0 0 0,0 0 0 0 0,1 0 0 0 0,-1-1 0 0 0,0 1 0 0 0,4-1 0 0 0,9 3 0 0 0,18 9 0 0 0,62 30 0 0 0,-48-20 0 0 0,-42-19 0 0 0,-1-1 0 0 0,-1-1 0 0 0,0 1 0 0 0,-1 0 0 0 0,1 1 0 0 0,0-1 0 0 0,0 1 0 0 0,5 5 0 0 0,-7-6 0 0 0,-3 0 0 0 0,0 0 0 0 0,-1 0 0 0 0,1 0 0 0 0,-1 0 0 0 0,1-1 0 0 0,-1 1 0 0 0,0 0 0 0 0,1-1 0 0 0,-5 3 0 0 0,6-4 0 0 0,-155 97 0 0 0,108-71 0 0 0,2 2 0 0 0,-52 41 0 0 0,74-50 0 0 0,1 1 0 0 0,1 1 0 0 0,1 0 0 0 0,-18 26 0 0 0,-21 48 0 0 0,58-95 0 0 0,1 0 0 0 0,0 0 0 0 0,0 0 0 0 0,-1 0 0 0 0,1 1 0 0 0,0-1 0 0 0,0 0 0 0 0,-1 0 0 0 0,1 0 0 0 0,0 0 0 0 0,0 0 0 0 0,0 1 0 0 0,-1-1 0 0 0,1 0 0 0 0,0 0 0 0 0,0 0 0 0 0,0 1 0 0 0,0-1 0 0 0,-1 0 0 0 0,1 0 0 0 0,0 1 0 0 0,0-1 0 0 0,0 0 0 0 0,0 0 0 0 0,0 1 0 0 0,0-1 0 0 0,0 0 0 0 0,0 0 0 0 0,0 1 0 0 0,0-1 0 0 0,0 0 0 0 0,0 0 0 0 0,0 1 0 0 0,16-1 0 0 0,143-3 0 0 0,-133 7 0 0 0,-24-3 0 0 0,-1 1 0 0 0,-2 1 0 0 0,0 0 0 0 0,0 0 0 0 0,-1 0 0 0 0,1 0 0 0 0,0-1 0 0 0,-1 1 0 0 0,0 0 0 0 0,0-1 0 0 0,0 0 0 0 0,0 1 0 0 0,-4 3 0 0 0,-3 4 0 0 0,-20 23 0 0 0,-1 0 0 0 0,-65 53 0 0 0,-12 11 0 0 0,68-59 0 0 0,-2-3 0 0 0,-72 49 0 0 0,98-74 0 0 0,0-2 0 0 0,-1 0 0 0 0,-1 0 0 0 0,-26 7 0 0 0,-72 14 0 0 0,93-24 0 0 0,-47 20 0 0 0,66-25 0 0 0,42 24-31311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1605 6 572 0 0,'0'-6'14615'0'0,"0"7"-14486"0"0,-30 8 480 0 0,14-3-458 0 0,7-4 591 0 0,0 2 1 0 0,0-1-1 0 0,0 1 1 0 0,0 0-1 0 0,1 1 1 0 0,0 0-1 0 0,0 1 1 0 0,-14 12-1 0 0,-4 8 549 0 0,5-7-912 0 0,1 1-1 0 0,1 1 1 0 0,1 1 0 0 0,1 1-1 0 0,-18 30 1 0 0,12-12-106 0 0,13-23-42 0 0,-16 35-1 0 0,7-4 86 0 0,2-9 36 0 0,2 0 0 0 0,2 1-1 0 0,-11 62 1 0 0,9-36-41 0 0,11-50-206 0 0,-1 0 1 0 0,2 0-1 0 0,-2 32 1 0 0,-5 40 14 0 0,4-8-53 0 0,6-75-70 0 0,0 1 0 0 0,-1-1 0 0 0,0 0 1 0 0,0 1-1 0 0,0-1 0 0 0,-1 0 0 0 0,0 0 0 0 0,0 0 0 0 0,0 0 0 0 0,-1 0 0 0 0,-5 9 1 0 0,5-11-2 0 0,0 0 1 0 0,0-1-1 0 0,-1 1 0 0 0,1 0 1 0 0,-1-1-1 0 0,0 0 1 0 0,0 0-1 0 0,0 0 1 0 0,0-1-1 0 0,-1 1 1 0 0,1-1-1 0 0,-1 0 1 0 0,1 0-1 0 0,-1-1 1 0 0,-8 3-1 0 0,-173 22 33 0 0,53-10 41 0 0,44 0-17 0 0,-59 8 6 0 0,119-21-58 0 0,0-1 0 0 0,0-1 0 0 0,-35-5 0 0 0,33 1 3 0 0,-113-9 25 0 0,115 11-33 0 0,29 1 6 0 0,17 27-60 0 0,-7-12 49 0 0,-1 1 1 0 0,11 22-1 0 0,11 19-61 0 0,-1-13 40 0 0,-30-43 27 0 0,0 0 0 0 0,0 0 0 0 0,0-1-1 0 0,1 1 1 0 0,-1 0 0 0 0,0 0-1 0 0,0 0 1 0 0,0-1 0 0 0,0 1-1 0 0,0 0 1 0 0,-1 0 0 0 0,1 0 0 0 0,0-1-1 0 0,0 1 1 0 0,0 0 0 0 0,-1 0-1 0 0,1-1 1 0 0,0 1 0 0 0,-1 0 0 0 0,1-1-1 0 0,-1 1 1 0 0,1 0 0 0 0,-1-1-1 0 0,1 1 1 0 0,-1 0 0 0 0,1-1-1 0 0,-1 1 1 0 0,0 0 0 0 0,-20 19-22 0 0,20-20 23 0 0,-16 13 29 0 0,0-2 1 0 0,-28 16-1 0 0,31-20-27 0 0,0 0-1 0 0,1 1 1 0 0,0 1-1 0 0,0 0 1 0 0,-20 21-1 0 0,31-28-1 0 0,0 1 0 0 0,0-1 0 0 0,0 1 1 0 0,0 0-1 0 0,1 0 0 0 0,-1 0 0 0 0,1 0 0 0 0,0 0 0 0 0,-1 0 0 0 0,1 0 1 0 0,1 0-1 0 0,-1 1 0 0 0,0-1 0 0 0,1 0 0 0 0,0 0 0 0 0,0 1 0 0 0,0-1 1 0 0,0 5-1 0 0,1-6-1 0 0,-1-1 0 0 0,1 0 1 0 0,0 0-1 0 0,-1 1 0 0 0,1-1 1 0 0,0 0-1 0 0,0 0 0 0 0,0 0 0 0 0,0 0 1 0 0,0 0-1 0 0,0 0 0 0 0,0 0 1 0 0,1 0-1 0 0,-1 0 0 0 0,0 0 1 0 0,0-1-1 0 0,1 1 0 0 0,-1 0 0 0 0,0-1 1 0 0,3 1-1 0 0,30 11-56 0 0,-33-12 59 0 0,32 9-38 0 0,0 1 0 0 0,-1 2 0 0 0,45 23 0 0 0,-73-33 41 0 0,-1 1 0 0 0,1-1 1 0 0,-1 1-1 0 0,1-1 0 0 0,4 7 1 0 0,-7-8-5 0 0,-1 1 1 0 0,0-1 0 0 0,0 1 0 0 0,1-1-1 0 0,-1 1 1 0 0,0-1 0 0 0,0 1-1 0 0,0 0 1 0 0,-1-1 0 0 0,1 1-1 0 0,0-1 1 0 0,-1 1 0 0 0,1-1 0 0 0,0 1-1 0 0,-1-1 1 0 0,0 1 0 0 0,1-1-1 0 0,-2 2 1 0 0,-17 31-6 0 0,15-27 6 0 0,-7 8 11 0 0,2 0 0 0 0,0 1 0 0 0,-12 27 0 0 0,20-41-13 0 0,1 0 1 0 0,0-1-1 0 0,-1 1 1 0 0,1-1-1 0 0,0 1 1 0 0,0 0-1 0 0,0-1 1 0 0,0 1 0 0 0,0 0-1 0 0,0-1 1 0 0,0 1-1 0 0,0 0 1 0 0,1-1-1 0 0,-1 1 1 0 0,1-1-1 0 0,-1 1 1 0 0,1 0-1 0 0,0-1 1 0 0,-1 1 0 0 0,1-1-1 0 0,0 0 1 0 0,0 1-1 0 0,0-1 1 0 0,0 0-1 0 0,0 1 1 0 0,2 0-1 0 0,3 3-13 0 0,1 0-1 0 0,0 0 1 0 0,-1 0-1 0 0,11 4 1 0 0,-11-6 14 0 0,0 0-1 0 0,-1 0 1 0 0,0 0 0 0 0,0 1-1 0 0,5 4 1 0 0,-9-7 0 0 0,0 0 1 0 0,0 0-1 0 0,-1 0 1 0 0,1 0-1 0 0,0 0 1 0 0,0 0-1 0 0,0 0 1 0 0,-1 0-1 0 0,1 0 1 0 0,-1 0-1 0 0,1 1 1 0 0,-1-1-1 0 0,1 0 1 0 0,-1 0-1 0 0,0 1 1 0 0,1-1-1 0 0,-1 0 0 0 0,0 3 1 0 0,-1-2-2 0 0,0 1 0 0 0,0-1 0 0 0,0 0 0 0 0,0 1 0 0 0,-1-1 0 0 0,1 0 1 0 0,-1 0-1 0 0,-3 4 0 0 0,-2 2-3 0 0,-1 0 1 0 0,-15 12 0 0 0,16-15 4 0 0,1 1 0 0 0,-1-1 0 0 0,1 1 0 0 0,0 1 1 0 0,-9 12-1 0 0,13-11-124 0 0,10-10-212 0 0,7-1-28 0 0,8-1 22 0 0,-1-3-3500 0 0,-5 0-6906 0 0,31-16 0 0 0,-42 20 8905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1040 0 0,'4'-13'10528'0'0,"4"-4"-3531"0"0,22-18-656 0 0,-18 24-6044 0 0,0 0-1 0 0,0 1 1 0 0,26-17-1 0 0,-26 21-181 0 0,-1 0-1 0 0,1 0 0 0 0,1 1 0 0 0,-1 1 1 0 0,1 0-1 0 0,0 1 0 0 0,23-4 0 0 0,-30 7-42 0 0,0 0-1 0 0,0 0 1 0 0,0 0-1 0 0,0 0 1 0 0,0 1-1 0 0,0 0 1 0 0,0 1 0 0 0,0-1-1 0 0,0 1 1 0 0,0 0-1 0 0,-1 0 1 0 0,1 1-1 0 0,-1 0 1 0 0,1 0-1 0 0,-1 0 1 0 0,0 1-1 0 0,0-1 1 0 0,8 9-1 0 0,27 30 487 0 0,50 69 0 0 0,-81-102-532 0 0,-4-3 30 0 0,-11-4-52 0 0,-2-1-4 0 0,1 1 1 0 0,-1 1-1 0 0,1-1 1 0 0,0 1-1 0 0,0 0 1 0 0,0 1-1 0 0,0 0 1 0 0,-11 7-1 0 0,-7 12 13 0 0,24-21-24 0 0,-1-1 0 0 0,1 1 0 0 0,0-1 0 0 0,-1 1 0 0 0,1 0 0 0 0,0 0 1 0 0,0 0-1 0 0,0 0 0 0 0,0 0 0 0 0,1 0 0 0 0,-1 0 0 0 0,0 0 0 0 0,0 2 0 0 0,29-8-213 0 0,-22 4 231 0 0,10-2-9 0 0,-1 1-1 0 0,17 0 1 0 0,-29 1 10 0 0,0 0 0 0 0,1 1 0 0 0,-1-1-1 0 0,0 1 1 0 0,1 0 0 0 0,-1-1 0 0 0,0 1 0 0 0,0 1 0 0 0,0-1 0 0 0,0 0 0 0 0,0 1 0 0 0,0 0 0 0 0,0-1 0 0 0,0 1 0 0 0,4 4 0 0 0,-6-4-2 0 0,0-1 0 0 0,1 1 0 0 0,-1 0 0 0 0,0-1 0 0 0,0 1 0 0 0,0 0 0 0 0,0 0 0 0 0,-1 0 0 0 0,1-1 0 0 0,0 1 0 0 0,-1 0 0 0 0,0 0 0 0 0,1 0 0 0 0,-1 0 0 0 0,0 0 0 0 0,0 0 0 0 0,0 0 0 0 0,0 0 0 0 0,0 0 0 0 0,0 0 0 0 0,-1 0 0 0 0,0 4 0 0 0,-2 1 27 0 0,0 0 0 0 0,0 0 0 0 0,-1 0 1 0 0,-7 10-1 0 0,3-3-44 0 0,6-12 10 0 0,1 1 1 0 0,0 0-1 0 0,0 0 0 0 0,0 0 1 0 0,0 0-1 0 0,1 0 1 0 0,-1 0-1 0 0,1 0 1 0 0,0 0-1 0 0,0 0 0 0 0,0 0 1 0 0,0 0-1 0 0,0 1 1 0 0,1-1-1 0 0,-1 0 1 0 0,3 5-1 0 0,0 2-4 0 0,1-1 1 0 0,0 0-1 0 0,8 14 0 0 0,0-3 3 0 0,-5-11 0 0 0,-1 1-1 0 0,-1 0 0 0 0,0 0 0 0 0,5 14 1 0 0,-9-18-46 0 0,1-1 0 0 0,-1 0 0 0 0,0 1 1 0 0,-1 9-1 0 0,0-15-95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2140 660 0 0,'0'16'14937'0'0,"-12"-25"-13905"0"0,1 0-1 0 0,0-1 1 0 0,1 0-1 0 0,0-1 1 0 0,0 0-1 0 0,1 0 1 0 0,-7-14-1 0 0,2 5-563 0 0,-79-123 664 0 0,49 71-886 0 0,29 45 72 0 0,1-1-1 0 0,1 0 0 0 0,-15-52 1 0 0,3 9 75 0 0,0-17 26 0 0,8 25-206 0 0,-6-36-4 0 0,13 48-74 0 0,-9-42 117 0 0,-14-59 161 0 0,27 126-290 0 0,2-1 0 0 0,-2-46 1 0 0,0 1-27 0 0,-5-85-41 0 0,3 81-68 0 0,3-106 1 0 0,5 167-6 0 0,-3-85-34 0 0,-7-47 11 0 0,7-18-2232 0 0,4 160-124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1446 940 0 0,'1'12'8486'0'0,"-5"-24"-3869"0"0,3 8-4377 0 0,0 0 1 0 0,0 0 0 0 0,0-1-1 0 0,1 1 1 0 0,0 0 0 0 0,-1-6-1 0 0,0-14 462 0 0,-8-37 4142 0 0,7 40-3563 0 0,-1-1-1 0 0,-7-23 0 0 0,3 16-962 0 0,-4-38 0 0 0,-6-23 30 0 0,-14-42 207 0 0,-6-23-18 0 0,-9 1-4 0 0,4 8 20 0 0,-8-22-110 0 0,33 120-307 0 0,-1 0 66 0 0,-19-81-1 0 0,36 119-208 0 0,-2 0-1 0 0,1 0 1 0 0,-1 0 0 0 0,-6-13-1 0 0,6 14-721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1726 904 0 0,'-4'-2'7281'0'0,"2"-38"-1025"0"0,-5-22-3392 0 0,4 43-1173 0 0,-7-94 3858 0 0,-4-19-4481 0 0,-17-23-417 0 0,7 38-173 0 0,11 40-191 0 0,-12-58-30 0 0,-55-174 367 0 0,9 82 316 0 0,51 162-691 0 0,-42-92 0 0 0,45 122-209 0 0,9 20-500 0 0,0 0 0 0 0,-7-24 0 0 0,10 27 1937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16 612 0 0,'1'-6'16809'0'0,"-15"2"-10585"0"0,-15 0-3488 0 0,4 3-1945 0 0,-1 1 0 0 0,-47 7 0 0 0,-21 1-796 0 0,81-7 979 0 0,4 2-6867 0 0,31 22-15797 0 0,-16-19 19942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2 684 0 0,'13'22'23673'0'0,"-110"-37"-19308"0"0,-53 6-4202 0 0,104 12-1790 0 0,31 1-2616 0 0,1 2-4965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465 633 196 0 0,'0'0'5182'0'0,"-14"13"2726"0"0,5-5-3193 0 0,6-8-4076 0 0,1 0 0 0 0,0 0 0 0 0,0 0-1 0 0,-1 0 1 0 0,1-1 0 0 0,0 1 0 0 0,0-1 0 0 0,0 1 0 0 0,0-1 0 0 0,-1 0-1 0 0,-2-2 1 0 0,-24-13 914 0 0,15 4-1265 0 0,0 0-1 0 0,1 0 0 0 0,1-1 0 0 0,0-1 0 0 0,0 0 0 0 0,-18-31 0 0 0,11 16-68 0 0,-119-196 525 0 0,83 130-470 0 0,46 79-173 0 0,1-2 0 0 0,-7-21 0 0 0,-1-2 191 0 0,3 7-455 0 0,11 28 1127 0 0,2 0-4069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2249 0 732 0 0,'5'3'13017'0'0,"4"3"-7735"0"0,6 16 120 0 0,2 4-3898 0 0,8 39-151 0 0,22 92 0 0 0,-11 18-142 0 0,-29-134-1077 0 0,-3 0-1 0 0,1 44 1 0 0,-12-15 54 0 0,1-54-148 0 0,6-16-40 0 0,0 0-1 0 0,0 1 0 0 0,0-1 0 0 0,0 0 1 0 0,0 0-1 0 0,0 0 0 0 0,0 0 0 0 0,0 1 1 0 0,0-1-1 0 0,0 0 0 0 0,0 0 0 0 0,0 0 1 0 0,0 0-1 0 0,0 1 0 0 0,0-1 0 0 0,-1 0 1 0 0,1 0-1 0 0,0 0 0 0 0,0 0 0 0 0,0 0 1 0 0,0 1-1 0 0,0-1 0 0 0,0 0 0 0 0,0 0 0 0 0,0 0 1 0 0,-1 0-1 0 0,1 0 0 0 0,0 0 0 0 0,0 0 1 0 0,0 1-1 0 0,0-1 0 0 0,0 0 0 0 0,-1 0 1 0 0,1 0-1 0 0,0 0 0 0 0,0 0 0 0 0,0 0 1 0 0,0 0-1 0 0,-1 0 0 0 0,1 0 0 0 0,0 0 1 0 0,0 0-1 0 0,0 0 0 0 0,0 0 0 0 0,0 0 1 0 0,-1 0-1 0 0,1 0 0 0 0,0 0 0 0 0,0 0 0 0 0,-13-8 0 0 0,-24-25 37 0 0,11 9-53 0 0,-4 0 19 0 0,15 12 14 0 0,0 1 1 0 0,0 0-1 0 0,-1 1 0 0 0,0 1 1 0 0,-21-10-1 0 0,9 8 92 0 0,-38-24-1 0 0,-12-5 121 0 0,53 29-144 0 0,18 7-47 0 0,-1 0 0 0 0,0 1-1 0 0,0 0 1 0 0,-11-3 0 0 0,-36-8 208 0 0,36 8 17 0 0,-38-5 0 0 0,4 5-21 0 0,-1 2 1 0 0,-92 5-1 0 0,-131 29-241 0 0,239-27 0 0 0,-246 15 0 0 0,60-9 0 0 0,37-5 0 0 0,51 0 0 0 0,-267-1-51 0 0,443 3-18948 0 0,-2 0 8972 0 0,-19-5 7373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6 20 0 0,'4'-5'13652'0'0,"-8"6"-11487"0"0,-45 20 4462 0 0,38-18-5929 0 0,0 1 0 0 0,1 1 0 0 0,-16 8 0 0 0,18-7-506 0 0,-1 0 0 0 0,1 1 0 0 0,0 0 0 0 0,1 1 0 0 0,-1 0-1 0 0,2 0 1 0 0,-1 0 0 0 0,1 1 0 0 0,0 0 0 0 0,-5 12 0 0 0,3-3 114 0 0,0 0 0 0 0,2 1 0 0 0,0-1 0 0 0,-5 33 0 0 0,10-3 376 0 0,1-48-710 0 0,19-16-13571 0 0,-2 2 4131 0 0,-7 5 6108 0 0,-1 2 1300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1399 272 956 0 0,'0'0'4176'0'0,"-1"-7"78"0"0,-1-8 757 0 0,-9 3-3277 0 0,-11-5 2218 0 0,3 4-187 0 0,-20-22-1267 0 0,-23-18-1425 0 0,28 25-664 0 0,25 19-294 0 0,-1 0 0 0 0,0 1-1 0 0,-1 1 1 0 0,0 0-1 0 0,-21-11 1 0 0,29 17-104 0 0,-10-5 69 0 0,-1 0 0 0 0,-1 1 0 0 0,1 1 0 0 0,-1 0 0 0 0,1 1-1 0 0,-1 1 1 0 0,0 0 0 0 0,0 1 0 0 0,-19 1 0 0 0,-17 6 98 0 0,10-3 69 0 0,1 2 1 0 0,-45 12-1 0 0,56-9-68 0 0,0 0 35 0 0,0 0 1 0 0,1 2-1 0 0,-46 23 1 0 0,-33 18 480 0 0,-44 19 50 0 0,126-60-701 0 0,1-1-44 0 0,-1-2 0 0 0,0-1 0 0 0,-32 4 0 0 0,15-3 0 0 0,8-2 0 0 0,-23 4 0 0 0,52-8-3541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0 240 0 0,'6'6'23778'0'0,"-20"-5"-17768"0"0,-1 2-7565 0 0,2 1 1975 0 0,0 1-1 0 0,1 1 1 0 0,0 0-1 0 0,0 0 0 0 0,0 1 1 0 0,-21 17-1 0 0,23-14-198 0 0,-1 1 0 0 0,1-1 0 0 0,-14 21-1 0 0,5-6-141 0 0,2 1 1 0 0,1 1-1 0 0,1 0 0 0 0,1 1 0 0 0,-16 47 0 0 0,17-43-2325 0 0,33-43-10589 0 0,9-13-1908 0 0,-23 17 12568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3 222 544 0 0,'-1'3'1450'0'0,"0"10"8603"0"0,3-14-9849 0 0,0 1 0 0 0,0 0 0 0 0,0-1 0 0 0,1 0 1 0 0,-1 1-1 0 0,0-1 0 0 0,0 0 0 0 0,0 0 0 0 0,0 0 0 0 0,-1 0 0 0 0,1-1 0 0 0,0 1 0 0 0,0 0 0 0 0,2-3 1 0 0,14-15 104 0 0,-15 16-236 0 0,3-4-39 0 0,1 2 0 0 0,0-1 0 0 0,0 1 0 0 0,0 0 0 0 0,15-7-1 0 0,-8 5 38 0 0,-13 6 33 0 0,1 0 0 0 0,-1-1 1 0 0,1 1-1 0 0,-1-1 0 0 0,1 1 0 0 0,-1-1 0 0 0,0 1 0 0 0,0-1 0 0 0,0 0 0 0 0,0 0 0 0 0,0 1 0 0 0,0-1 0 0 0,0 0 0 0 0,0 0 0 0 0,-1 0 0 0 0,1-2 0 0 0,8-17 93 0 0,-9 20-119 0 0,0 0 0 0 0,0 0 0 0 0,0 0 0 0 0,1 0 0 0 0,-1 0 0 0 0,0 0 0 0 0,0 0 0 0 0,-1 0 0 0 0,1 0 0 0 0,0 0 0 0 0,0 0 0 0 0,0 0 0 0 0,-1-1 0 0 0,1 1 0 0 0,0 0 0 0 0,-1 0 0 0 0,1 0 0 0 0,-1 1 0 0 0,0-3 0 0 0,-15-21-32 0 0,13 20 31 0 0,-30-46 125 0 0,32 48 1170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2618 339 1104 0 0,'3'-5'14560'0'0,"-3"3"-13928"0"0,0-1 84 0 0,-1 1 0 0 0,0 0 0 0 0,1 0 0 0 0,-1 0 0 0 0,0-1 0 0 0,0 1 0 0 0,-1 0 0 0 0,1 0 0 0 0,0 1 0 0 0,-1-1 0 0 0,1 0 0 0 0,-3-2 0 0 0,-22-19 1257 0 0,-44-31-276 0 0,-26-18-660 0 0,40 35-573 0 0,28 17-51 0 0,0 2 0 0 0,-52-25 0 0 0,65 37-319 0 0,-1 0 0 0 0,0 0 1 0 0,0 1-1 0 0,0 1 0 0 0,-1 1 0 0 0,0 0 0 0 0,-26 0 0 0 0,-17 9-94 0 0,41-3 0 0 0,-2 2 0 0 0,0 0 0 0 0,0 2 0 0 0,1 0 0 0 0,-27 14 0 0 0,-30 12 0 0 0,-191 69 0 0 0,51-3 0 0 0,44-26 0 0 0,36-24 0 0 0,126-47 0 0 0,0-1 0 0 0,-1 0 0 0 0,1-1 0 0 0,0 0 0 0 0,-1-1 0 0 0,1 0 0 0 0,0-1 0 0 0,-21-6 0 0 0,1 1 0 0 0,-171-25 0 0 0,125 25 0 0 0,-96 3 0 0 0,143 4 0 0 0,-14-1 0 0 0,10 0 0 0 0,-38 4 0 0 0,36 1 0 0 0,13-3 0 0 0,1 2 0 0 0,1 0 0 0 0,-1 2 0 0 0,-23 7 0 0 0,17-5-2950 0 0,26-6 1690 0 0,4-2-17 0 0,17-2-945 0 0,-8 1-1245 0 0,-1-1-1 0 0,0 0 1 0 0,1 0 0 0 0,-1-1-1 0 0,10-5 1 0 0,-5 2 737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617 1150 996 0 0,'-1'-1'4670'0'0,"0"-3"-2615"0"0,-4-8 2007 0 0,-7-7 2311 0 0,-7-9-155 0 0,-13-17-2321 0 0,-42-66-2881 0 0,-29-83 388 0 0,14 29-873 0 0,53 77-278 0 0,27 64-202 0 0,-1-1 0 0 0,-26-44 0 0 0,-59-81 691 0 0,39 48-354 0 0,22 31-2238 0 0,33 69 1116 0 0,0-1 0 0 0,0 1-1 0 0,1-1 1 0 0,-1 1 0 0 0,1-1 0 0 0,0 0 0 0 0,0 1-1 0 0,0-6 1 0 0,3-6-7560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0 204 0 0,'-3'4'14203'0'0,"4"-4"-12937"0"0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 0 0,'7'9'22000'0'0,"2"4"-18740"0"0,6 18-3091 0 0,-11-23 663 0 0,20 48 847 0 0,17 59 0 0 0,8 20-603 0 0,88 174 136 0 0,-75-148-849 0 0,-1 0-159 0 0,-8-32-7 0 0,-48-118 337 0 0,-1-3-3488 0 0,0-25-5476 0 0,-3 16 8008 0 0,5-25-9468 0 0,3-15 818 0 0,-9 24 7031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28 1104 0 0,'10'-23'22275'0'0,"-18"22"-19260"0"0,-7-2-2037 0 0,9 2-321 0 0,-85 3 1734 0 0,-43 11-722 0 0,79-4-1397 0 0,24-5-591 0 0,-3 2 1871 0 0,25-4-6637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0 1616 0 0,'25'11'26029'0'0,"-30"-9"-22472"0"0,-5 1-3421 0 0,7-2-739 0 0,-51 10 1145 0 0,-30-4 545 0 0,20-1-684 0 0,16 2-3787 0 0,33-5 592 0 0,0 0 0 0 0,-24 1 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0 132 0 0,'1'1'1172'0'0,"1"-1"-1"0"0,-1 0 1 0 0,1 0-1 0 0,0 1 1 0 0,-1-1 0 0 0,1 1-1 0 0,-1-1 1 0 0,1 1 0 0 0,-1-1-1 0 0,0 1 1 0 0,1 0-1 0 0,1 2 1 0 0,17 17 6468 0 0,9 31-4041 0 0,-25-41-3235 0 0,51 80 1204 0 0,-38-64-1184 0 0,23 54 0 0 0,-30-59-226 0 0,-7-17-141 0 0,-1 0 0 0 0,0 0 0 0 0,0 0 0 0 0,0 1 0 0 0,0-1 0 0 0,-1 1-1 0 0,1-1 1 0 0,-1 1 0 0 0,-1 0 0 0 0,1 5 0 0 0,12 34 147 0 0,-12-43-119 0 0,-1 1-1 0 0,1-1 1 0 0,-1 0-1 0 0,1 0 1 0 0,0 0-1 0 0,-1 0 1 0 0,1 0 0 0 0,0 1-1 0 0,0-1 1 0 0,0-1-1 0 0,0 1 1 0 0,-1 0-1 0 0,1 0 1 0 0,1 0 0 0 0,0 1-1 0 0,26 17 46 0 0,-4-3 32 0 0,4 8-34 0 0,35 38 0 0 0,-44-39-74 0 0,0 0 0 0 0,-2 1-1 0 0,25 48 1 0 0,-38-64-15 0 0,-1 1-1 0 0,0 1 1 0 0,-1-1 0 0 0,0 0-1 0 0,-1 1 1 0 0,0-1-1 0 0,0 1 1 0 0,-1 16 0 0 0,-6-10-10 0 0,5-14 13 0 0,0-1-1 0 0,0 1 0 0 0,0 0 0 0 0,0 0 0 0 0,1 0 0 0 0,-1-1 0 0 0,1 1 0 0 0,-1 0 0 0 0,1 3 0 0 0,-1-5-6 0 0,1 0 0 0 0,0 0-1 0 0,-1 1 1 0 0,1-1 0 0 0,0 0-1 0 0,-1 0 1 0 0,1 0 0 0 0,-1 1 0 0 0,1-1-1 0 0,0 0 1 0 0,-1 0 0 0 0,1 0 0 0 0,-1 0-1 0 0,1 0 1 0 0,0 0 0 0 0,-1 0-1 0 0,1 0 1 0 0,-1 0 0 0 0,1 0 0 0 0,0 0-1 0 0,-1 0 1 0 0,1 0 0 0 0,-1 0-1 0 0,1 0 1 0 0,0 0 0 0 0,-1-1 0 0 0,1 1-1 0 0,-1 0 1 0 0,1 0 0 0 0,0 0 0 0 0,-1-1-1 0 0,1 1 1 0 0,0 0 0 0 0,-1 0-1 0 0,1-1 1 0 0,-19-9 4 0 0,19 10-3 0 0,-52-33 18 0 0,41 25-9 0 0,1 1 0 0 0,-1 0 0 0 0,-1 0 0 0 0,0 1 0 0 0,1 1 0 0 0,-2 0-1 0 0,1 0 1 0 0,0 1 0 0 0,-20-3 0 0 0,8 5 55 0 0,1 1 1 0 0,-1 1-1 0 0,0 1 0 0 0,-34 6 1 0 0,36-4 144 0 0,-31 1 1 0 0,1-1-37 0 0,-216 24 894 0 0,165-19-1063 0 0,99-8 0 0 0,1 1 0 0 0,0-1-40 0 0,2 0-219 0 0,10 0-6774 0 0,-5 0 3802 0 0,0 0-1 0 0,0-1 1 0 0,0 0 0 0 0,7-2-1 0 0,3-4-2362 0 0,-5 3 3250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0 136 0 0,'-27'3'13478'0'0,"1"6"-4842"0"0,19-5-7240 0 0,1-1 0 0 0,-1 2 0 0 0,0-1 0 0 0,-10 10 1 0 0,0 4-1766 0 0,1-1 0 0 0,-24 35 0 0 0,25-30 2291 0 0,10-13-1778 0 0,-1 0 0 0 0,2 1 0 0 0,-1 0-1 0 0,2 0 1 0 0,-1 0 0 0 0,1 0 0 0 0,1 1 0 0 0,-3 14 0 0 0,0 4-55 0 0,4-27-226 0 0,1 0-1 0 0,0 0 1 0 0,-1 0-1 0 0,1 0 1 0 0,0-1-1 0 0,0 1 1 0 0,1 0-1 0 0,-1 0 1 0 0,0 0-1 0 0,0 0 1 0 0,1 0-1 0 0,1 3 1 0 0,-2-5-89 0 0,0 0 0 0 0,0 1-1 0 0,0-1 1 0 0,0 0 0 0 0,1 0 0 0 0,1 3-2261 0 0,-1-3 2261 0 0,-1 0 0 0 0,0 0 0 0 0,1 0 0 0 0,-1 0 0 0 0,0 0 0 0 0,1 0-1 0 0,-1 0 1 0 0,0 0 0 0 0,1 0 0 0 0,19-28-23188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765 92 64 0 0,'3'-2'9622'0'0,"-16"-9"-2065"0"0,-9-5-524 0 0,-29-5-4587 0 0,-26-5-250 0 0,61 21-1849 0 0,1 2 0 0 0,0 0 0 0 0,-1 1 0 0 0,1 1 0 0 0,-1 0-1 0 0,-27 2 1 0 0,-210 43 1074 0 0,237-39-1421 0 0,1 0 0 0 0,0 1 0 0 0,1 0 0 0 0,-28 17 0 0 0,24-12 0 0 0,-35 14 0 0 0,23-11-1703 0 0,19-7 174 0 0,9-5 79 0 0,5-1-145 0 0,-1-1 0 0 0,1 1 0 0 0,-1-1 0 0 0,0 1 0 0 0,1 0 0 0 0,-1 0 0 0 0,0 0 0 0 0,0 0 0 0 0,0 1 0 0 0,0-1 0 0 0,0 0 0 0 0,3 4 0 0 0,5 5-3378 0 0,-6-4 2968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1208 408 1888 0 0,'13'6'26043'0'0,"-13"-6"-25592"0"0,-22 3 2046 0 0,-51 15-1705 0 0,42-10-244 0 0,-36 5 0 0 0,-340 23-548 0 0,76-6 0 0 0,129 7 0 0 0,191-35 0 0 0,0 1 0 0 0,0 0 0 0 0,1 1 0 0 0,-1 0 0 0 0,1 0 0 0 0,-13 9 0 0 0,22-12 0 0 0,1-3 0 0 0,1-1 0 0 0,-1-1 0 0 0,1 1 0 0 0,0-1 0 0 0,1 1 0 0 0,-1 0 0 0 0,0-1 0 0 0,4-4 0 0 0,3-11 0 0 0,-1 3 0 0 0,0-1 0 0 0,1 1 0 0 0,1 1 0 0 0,0-1 0 0 0,18-21 0 0 0,36-29 0 0 0,-51 52 0 0 0,1 1 0 0 0,1 0 0 0 0,0 1 0 0 0,30-20 0 0 0,-43 32 0 0 0,13-8 0 0 0,1 0 0 0 0,1 1 0 0 0,-1 0 0 0 0,1 1 0 0 0,1 1 0 0 0,-1 1 0 0 0,29-5 0 0 0,-4 1 0 0 0,141-21 0 0 0,-162 27 0 0 0,12-2 0 0 0,1 1 0 0 0,-1 2 0 0 0,1 1 0 0 0,48 7 0 0 0,108 19 0 0 0,-49 10 0 0 0,-94-23 0 0 0,-43-12 0 0 0,0-1 0 0 0,0 0 0 0 0,1 0 0 0 0,17-2 0 0 0,0 0 0 0 0,0-1 0 0 0,-1-1 0 0 0,1-1 0 0 0,-1-1 0 0 0,0-1 0 0 0,25-12 0 0 0,22-6 0 0 0,106-43 0 0 0,-142 56 0 0 0,0 0 0 0 0,1 3 0 0 0,0 1 0 0 0,34-5 0 0 0,59-12 0 0 0,-34 4 0 0 0,-70 19 0 0 0,34-1 0 0 0,1 0 0 0 0,-21-1-51 0 0,59 2 0 0 0,-70 4-89 0 0,38 7 0 0 0,-28 0-1492 0 0,26 4-6641 0 0,-31-11-72 0 0,-2-8-3808 0 0,-24 4 10343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16 360 0 0,'-1'-4'15175'0'0,"2"4"-15569"0"0,21-2 2396 0 0,11-2 3075 0 0,1 0-1142 0 0,-11 2-4132 0 0,5 4 759 0 0,-1-1-107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11 936 0 0,'26'4'24754'0'0,"-59"-18"-23811"0"0,28 13-828 0 0,-1 1-1 0 0,0 0 1 0 0,0 1-1 0 0,1 0 1 0 0,-1 0 0 0 0,0 0-1 0 0,1 0 1 0 0,-1 1-1 0 0,1 0 1 0 0,-1 0-1 0 0,1 1 1 0 0,0-1 0 0 0,0 1-1 0 0,0 0 1 0 0,0 1-1 0 0,1-1 1 0 0,-9 9 0 0 0,-5 5 504 0 0,1 1 0 0 0,-25 36 0 0 0,8 1 342 0 0,18-26-389 0 0,9-15 196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11 256 0 0,'-17'-11'17996'0'0,"29"16"-10938"0"0,1 6-4516 0 0,11 18-2741 0 0,-17-19 1135 0 0,-6-9-908 0 0,9 10 214 0 0,-1 0 0 0 0,0 1 0 0 0,-1 0 1 0 0,0 1-1 0 0,-1 0 0 0 0,0 0 0 0 0,8 24 0 0 0,-14-33 2185 0 0,0 5-4810 0 0,1 0-4621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1194 592 0 0,'0'-1'5658'0'0,"0"-3"-2275"0"0,0 1-2273 0 0,-1 0-1 0 0,0 0 1 0 0,0 0 0 0 0,1 0-1 0 0,-2 1 1 0 0,1-1 0 0 0,-2-4-1 0 0,-15-23 3945 0 0,13 21-4184 0 0,-48-97 1917 0 0,52 104-2765 0 0,-20-32 493 0 0,1-2 0 0 0,2 0-1 0 0,-23-63 1 0 0,12 22-264 0 0,19 56-153 0 0,1-1-1 0 0,-8-32 1 0 0,3 3 14 0 0,-3 0 0 0 0,-2 2 1 0 0,-35-67-1 0 0,8 19-28 0 0,29 59-46 0 0,1 5-69 0 0,2-1 0 0 0,1 0 0 0 0,-12-49 0 0 0,20 62-691 0 0,0 2-4117 0 0,4 10-1202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0 336 0 0,'1'0'429'0'0,"0"0"1"0"0,0 0-1 0 0,0 1 0 0 0,0-1 0 0 0,0 0 1 0 0,0 0-1 0 0,0 1 0 0 0,0-1 0 0 0,0 1 0 0 0,0-1 1 0 0,-1 1-1 0 0,1-1 0 0 0,0 1 0 0 0,0-1 1 0 0,1 2-1 0 0,9 12 2979 0 0,-4-3-1095 0 0,-5-8-1565 0 0,7 14 1043 0 0,-1 0-1 0 0,-1 0 0 0 0,0 1 1 0 0,5 21-1 0 0,13 78 2134 0 0,-6-25-3019 0 0,-3-19-278 0 0,17 61 201 0 0,26 43-108 0 0,20 69 138 0 0,-64-192-697 0 0,21 80 162 0 0,-24-89-266 0 0,3 15-29 0 0,-3-20 49 0 0,-9-35-200 0 0,-1 1 1 0 0,0 0-1 0 0,0-1 0 0 0,-1 1 0 0 0,0 0 1 0 0,1 9-1 0 0,15-51-24301 0 0,-14 21 21595 0 0,0 0 752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5 292 0 0,'-2'-4'23705'0'0,"-3"8"-21556"0"0,-1 0-2237 0 0,-15 6 967 0 0,-1-1-1 0 0,-1-1 0 0 0,1 0 1 0 0,-41 6-1 0 0,29-6-912 0 0,-38 13 0 0 0,61-14-3048 0 0,6 21-21064 0 0,5-22 22084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22 936 0 0,'4'5'19307'0'0,"-9"-2"-18839"0"0,1-2 0 0 0,-1 1 0 0 0,0 0 1 0 0,0-1-1 0 0,1 0 0 0 0,-1 0 0 0 0,0 0 1 0 0,0-1-1 0 0,-7 1 0 0 0,-48-6 5838 0 0,27 2-4770 0 0,-28 1-3898 0 0,-27-2-3734 0 0,87 3 5108 0 0,-1 1 0 0 0,1 0 0 0 0,-1 0 0 0 0,1-1 0 0 0,-1 1 0 0 0,1-1 0 0 0,-1 1 0 0 0,1-1 0 0 0,-1 0 0 0 0,1 1 0 0 0,-1-1 0 0 0,1 0 0 0 0,0 0 0 0 0,0 0 0 0 0,-1 0 0 0 0,1 0 0 0 0,0-1 0 0 0,0 1 0 0 0,0 0 0 0 0,-1-3 0 0 0,-2-3-1593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05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44 856 0 0,'6'-14'10933'0'0,"-3"5"-5618"0"0,-18 6-1826 0 0,-8 4-937 0 0,-12-1-861 0 0,0-2-3854 0 0,0-3-5100 0 0,0-5-6350 0 0,29 8 11900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9:52:3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1578 276 0 0,'-3'-6'14075'0'0,"3"5"-14032"0"0,-4-5 591 0 0,3-3 97 0 0,4-2-112 0 0,4-5 476 0 0,-1 0 732 0 0,-4 7 86 0 0,-2 7-1709 0 0,0 0-1 0 0,1 0 1 0 0,-1 0 0 0 0,1 0 0 0 0,0 0 0 0 0,-1 0 0 0 0,1 1 0 0 0,0-1 0 0 0,2-3 0 0 0,-2 3-136 0 0,0 1 1 0 0,0-1 0 0 0,0 0-1 0 0,0 0 1 0 0,-1 0 0 0 0,1 0-1 0 0,0 0 1 0 0,-1 0 0 0 0,1-3-1 0 0,-1 3-18 0 0,1 0-1 0 0,-1 0 1 0 0,1 0-1 0 0,-1 0 1 0 0,1 0 0 0 0,0 0-1 0 0,0 0 1 0 0,0 0-1 0 0,1-2 1 0 0,0 2-12 0 0,-1 0 0 0 0,0 0-1 0 0,1 0 1 0 0,-1-1 0 0 0,0 1 0 0 0,-1-1 0 0 0,1 1 0 0 0,0 0 0 0 0,-1-1-1 0 0,1-2 1 0 0,12-28 270 0 0,-13 30-271 0 0,1 0 0 0 0,-1 1 1 0 0,1-1-1 0 0,0 1 0 0 0,-1-1 0 0 0,1 1 0 0 0,3-4 0 0 0,-3 3-13 0 0,0 1-1 0 0,0-1 1 0 0,0 1 0 0 0,0-1-1 0 0,0 0 1 0 0,0 1 0 0 0,0-6-1 0 0,-1 6-15 0 0,1-1 0 0 0,-1 1 0 0 0,1-1-1 0 0,0 1 1 0 0,0-1 0 0 0,0 1 0 0 0,0-1-1 0 0,0 1 1 0 0,3-3 0 0 0,-3 3-1 0 0,1-1 0 0 0,-1 1 1 0 0,0-1-1 0 0,0 1 0 0 0,0-1 0 0 0,0 1 1 0 0,0-1-1 0 0,0 0 0 0 0,0-3 0 0 0,0 0 9 0 0,1 0 0 0 0,0 1-1 0 0,0 0 1 0 0,0-1-1 0 0,0 1 1 0 0,1 0 0 0 0,0 0-1 0 0,5-5 1 0 0,-2-1 27 0 0,9-15 95 0 0,9-15 61 0 0,-5 16-67 0 0,-15 20-102 0 0,0 0 1 0 0,-1-1-1 0 0,1 1 0 0 0,2-7 0 0 0,-4 7-17 0 0,0-1 0 0 0,1 2 0 0 0,0-1 0 0 0,0 0 0 0 0,1 0 0 0 0,-1 1 0 0 0,7-6 0 0 0,-5 5 21 0 0,0 0 0 0 0,-1 0 0 0 0,1 0 0 0 0,5-10 0 0 0,-6 9-6 0 0,-1 0-1 0 0,2 1 1 0 0,-1 0-1 0 0,8-8 1 0 0,30-38 265 0 0,-1 0-35 0 0,-10 17-135 0 0,-14 13-64 0 0,63-65 152 0 0,25-26 230 0 0,-26 38-265 0 0,-70 66-138 0 0,0 0-1 0 0,1 0 1 0 0,0 1 0 0 0,0 0-1 0 0,12-6 1 0 0,24-15 83 0 0,-33 19-82 0 0,0 1-1 0 0,17-8 1 0 0,-15 9 10 0 0,-1 0 1 0 0,15-12-1 0 0,80-53 290 0 0,27-17-42 0 0,-95 69-201 0 0,57-20 0 0 0,-33 14-27 0 0,6 3 11 0 0,-15 5 5 0 0,-7 3-28 0 0,1 2-1 0 0,54-7 1 0 0,-68 13-6 0 0,5-1-38 0 0,-19 3 17 0 0,1 0-1 0 0,41-1 1 0 0,45-3-6 0 0,11 0 128 0 0,30 2-48 0 0,107 5 69 0 0,-110 15-146 0 0,-136-13-25 0 0,0 2-1 0 0,1-1 1 0 0,12 5 0 0 0,-13-4-2 0 0,0 0 0 0 0,0 0 0 0 0,13 0 0 0 0,-18-1 1 0 0,1 0 0 0 0,-1 0-1 0 0,1 0 1 0 0,8 3 0 0 0,-9-2 2 0 0,1 0 1 0 0,-1-1-1 0 0,1 1 0 0 0,9-1 1 0 0,-7 0-6 0 0,0-1 0 0 0,0 2-1 0 0,1-1 1 0 0,-1 1 0 0 0,10 4 0 0 0,11 1-12 0 0,80 21 52 0 0,-76-18-20 0 0,108 24 137 0 0,-118-29-116 0 0,38 16-1 0 0,-58-19-32 0 0,49 21 23 0 0,-36-14-7 0 0,37 11 0 0 0,-46-17-18 0 0,0 1 0 0 0,0 0 0 0 0,0 0 0 0 0,9 7 1 0 0,8 4 2 0 0,-8-4 12 0 0,1 1 1 0 0,17 15 0 0 0,41 33 26 0 0,-55-41 9 0 0,22 25 1 0 0,-2 4 12 0 0,-27-30-12 0 0,10 10 24 0 0,6 6-10 0 0,-12-11-11 0 0,68 86 245 0 0,-29-35-97 0 0,-39-48-97 0 0,-15-22-84 0 0,0 1 0 0 0,0 0-1 0 0,0-1 1 0 0,1 1-1 0 0,4 3 1 0 0,-4-3-26 0 0,0-1 0 0 0,0 1 0 0 0,0 0 0 0 0,-1 1 0 0 0,0-1 0 0 0,3 8 0 0 0,5 6 0 0 0,29 60 0 0 0,-11 6 0 0 0,-27-77 0 0 0,0 0 0 0 0,-1 0 0 0 0,2 11 0 0 0,-3-11 0 0 0,1 1 0 0 0,1-1 0 0 0,3 11 0 0 0,2 20 0 0 0,-7-33 0 0 0,1 0 0 0 0,0 0 0 0 0,0 0 0 0 0,0 0 0 0 0,3 8 0 0 0,0 10 0 0 0,-4-22 0 0 0,0 1 0 0 0,0 0 0 0 0,1 0 0 0 0,-1 0 0 0 0,0 0 0 0 0,1-1 0 0 0,1 4 0 0 0,4 26 0 0 0,-5-28 0 0 0,-1 0 0 0 0,0-1 0 0 0,1 1 0 0 0,0 0 0 0 0,0 0 0 0 0,0-1 0 0 0,3 6 0 0 0,-2-1 0 0 0,0-1 0 0 0,0 1 0 0 0,0-1 0 0 0,0 11 0 0 0,11 40 0 0 0,-13-53 0 0 0,1-1 0 0 0,-1 0 0 0 0,1 1 0 0 0,1-1 0 0 0,1 7 0 0 0,-1-7 0 0 0,0 0 0 0 0,-1 1 0 0 0,0 0 0 0 0,0-1 0 0 0,1 9 0 0 0,4 23 0 0 0,0-1 0 0 0,4 8 0 0 0,-4-13 0 0 0,1 2 0 0 0,-7-25 0 0 0,2 0 0 0 0,-1 0 0 0 0,1 0 0 0 0,4 10 0 0 0,1 5 0 0 0,1 5 0 0 0,-4-16 0 0 0,-1 0 0 0 0,0 0 0 0 0,-1 1 0 0 0,1 15 0 0 0,7 42 0 0 0,-7-18 0 0 0,0 11 0 0 0,-6-23 0 0 0,-10 16 0 0 0,12-52 0 0 0,0 1 0 0 0,0-1 0 0 0,0 1 0 0 0,0-1 0 0 0,-1 1 0 0 0,1-1 0 0 0,-1 0 0 0 0,-2 4 0 0 0,-5 8 0 0 0,-32 56 0 0 0,32-57 0 0 0,1 0 0 0 0,-2 0 0 0 0,0-1 0 0 0,-22 23 0 0 0,18-21 0 0 0,-65 70 0 0 0,-10 10 0 0 0,41-40 0 0 0,38-43 0 0 0,1 1 0 0 0,-9 14 0 0 0,10-14 0 0 0,-1 1 0 0 0,-10 11 0 0 0,0 3 0 0 0,17-24 0 0 0,0 1 0 0 0,-1-1 0 0 0,0 0 0 0 0,1 0 0 0 0,-1 0 0 0 0,-5 3 0 0 0,2 1 0 0 0,-1-1 0 0 0,1 1 0 0 0,1 0 0 0 0,-7 11 0 0 0,9-14 0 0 0,-18 27 0 0 0,12-19 0 0 0,0 0 0 0 0,-9 19 0 0 0,-17 21 0 0 0,29-43 0 0 0,0 0 0 0 0,0 0 0 0 0,-1-1 0 0 0,-9 9 0 0 0,-9 14 0 0 0,5-5 0 0 0,-49 64 0 0 0,-21 17 0 0 0,43-43 0 0 0,26-34 0 0 0,-19 24 0 0 0,31-45 0 0 0,1 2 0 0 0,-1-1 0 0 0,-9 20 0 0 0,-28 47 0 0 0,11-31 0 0 0,32-41 0 0 0,-1 0 0 0 0,1-1 0 0 0,-1 0 0 0 0,-9 10 0 0 0,-7 7 0 0 0,-3 7 0 0 0,-28 28 0 0 0,25-30 0 0 0,-24 33 0 0 0,40-46 0 0 0,5-9 0 0 0,1 0 0 0 0,0 1 0 0 0,0-1 0 0 0,-4 11 0 0 0,4-10 0 0 0,0 0 0 0 0,-1 0 0 0 0,1 0 0 0 0,-1 0 0 0 0,-8 6 0 0 0,1 1 0 0 0,-11 11 0 0 0,-31 26 0 0 0,22-13 0 0 0,-12 15 0 0 0,14-24 0 0 0,23-20 0 0 0,-1 0 0 0 0,0-1 0 0 0,-1 0 0 0 0,-15 10 0 0 0,-62 35 0 0 0,35-25 0 0 0,-79 30 0 0 0,69-34 0 0 0,-118 39 0 0 0,45-33 0 0 0,116-26 0 0 0,-152 29 0 0 0,107-24 0 0 0,1-3 0 0 0,-80-2 0 0 0,122-4 0 0 0,-1-1 0 0 0,-20-5 0 0 0,22 3 0 0 0,-1 1 0 0 0,-21 0 0 0 0,21 1 0 0 0,0 0 0 0 0,0-2 0 0 0,-32-9 0 0 0,52 13 0 0 0,-104-26 0 0 0,30 6 0 0 0,71 18 0 0 0,-16-7 0 0 0,19 8 0 0 0,0-1 0 0 0,0 0 0 0 0,0 0 0 0 0,-4-109 0 0 0,8 76-1972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0 328 0 0,'-2'8'14031'0'0,"-2"-7"-11782"0"0,0 1-2735 0 0,-30 28 8129 0 0,24-23-7093 0 0,0 0-1 0 0,1 0 1 0 0,0 1 0 0 0,-10 11 0 0 0,-4 5-102 0 0,8-8-269 0 0,1-1 0 0 0,-24 36 0 0 0,14-16-79 0 0,16-23-26 0 0,0-1 1 0 0,-9 19-1 0 0,16-27-59 0 0,1-1 1 0 0,-1 1-1 0 0,0-1 1 0 0,1 1-1 0 0,-1 0 1 0 0,1-1-1 0 0,0 1 0 0 0,0 0 1 0 0,0-1-1 0 0,0 1 1 0 0,0 0-1 0 0,1-1 1 0 0,-1 1-1 0 0,1 0 1 0 0,0-1-1 0 0,-1 1 0 0 0,1-1 1 0 0,0 1-1 0 0,1-1 1 0 0,-1 0-1 0 0,0 1 1 0 0,1-1-1 0 0,-1 0 1 0 0,1 0-1 0 0,0 0 0 0 0,0 0 1 0 0,0 0-1 0 0,3 2 1 0 0,0 1 26 0 0,0-1-1 0 0,1 0 1 0 0,0 0 0 0 0,0-1 0 0 0,0 0 0 0 0,1 0 0 0 0,-1 0-1 0 0,1-1 1 0 0,-1 0 0 0 0,8 2 0 0 0,12-1 359 0 0,0 0 0 0 0,30-2 0 0 0,75 4 684 0 0,21-4-485 0 0,-1 0-211 0 0,-4-8 190 0 0,98 0-398 0 0,61 5-181 0 0,-146 4 0 0 0,1-1 0 0 0,-5-4 0 0 0,-150 3 0 0 0,1 0 0 0 0,-1-1 0 0 0,0 0 0 0 0,11-2 0 0 0,-16 3 0 0 0,0 0 0 0 0,0-1 0 0 0,0 1 0 0 0,1 0 0 0 0,-1 0 0 0 0,0-1 0 0 0,0 1 0 0 0,0-1 0 0 0,0 1 0 0 0,0-1 0 0 0,0 1 0 0 0,1-1 0 0 0,-1 0 0 0 0,-1 1 0 0 0,1-1 0 0 0,0 0 0 0 0,0 0 0 0 0,0 0 0 0 0,0 0 0 0 0,-1 0 0 0 0,1 0 0 0 0,0 0 0 0 0,-1 0 0 0 0,2-2 0 0 0,-1 1 0 0 0,6-11 0 0 0,0 0 0 0 0,15-20 0 0 0,5-5 0 0 0,33-50-2569 0 0,-52 72-1506 0 0,-1-3-3519 0 0,1-1-2935 0 0,-5 6 4991 0 0,0 7 3632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68 456 0 0,'13'-4'12973'0'0,"-7"1"-11626"0"0,3-1-446 0 0,19-2 1289 0 0,20-4 5065 0 0,1 0-6119 0 0,26-7-279 0 0,7 6-364 0 0,-24 8-426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1 916 0 0,'3'7'6807'0'0,"-17"-4"-2860"0"0,5-1-2149 0 0,-2 1 74 0 0,10-3-1838 0 0,0 0 0 0 0,0 0 1 0 0,0 0-1 0 0,0 0 0 0 0,0 0 0 0 0,0 0 0 0 0,1 0 1 0 0,-1 1-1 0 0,0-1 0 0 0,0 0 0 0 0,0 1 1 0 0,0-1-1 0 0,1 0 0 0 0,-1 1 0 0 0,0-1 0 0 0,0 1 1 0 0,1-1-1 0 0,-2 2 0 0 0,2-2-3 0 0,1 2 127 0 0,-1 0-1 0 0,0 1 1 0 0,1-1 0 0 0,-1 0 0 0 0,1 0-1 0 0,0 1 1 0 0,2 2 0 0 0,19 36 3438 0 0,7 22 208 0 0,-17-34-3292 0 0,0-3-80 0 0,-2 0-1 0 0,10 43 1 0 0,-10-42-241 0 0,-8-22-150 0 0,0 0 0 0 0,0-1-1 0 0,0 1 1 0 0,-1 0 0 0 0,0 0 0 0 0,1 7-1 0 0,0-6 2 0 0,0 0 0 0 0,0 0 0 0 0,0-1 0 0 0,1 1 0 0 0,0 0 0 0 0,0-1 0 0 0,1 1 0 0 0,-1-1 0 0 0,8 7 0 0 0,-8-9-5 0 0,0 1 0 0 0,1-1 0 0 0,0 0 1 0 0,0-1-1 0 0,0 1 0 0 0,0-1 0 0 0,0 0 0 0 0,1 0 1 0 0,-1 0-1 0 0,0 0 0 0 0,1-1 0 0 0,0 0 0 0 0,4 1 1 0 0,9 1 90 0 0,-1-2 0 0 0,26 0 0 0 0,119 6 807 0 0,-162-7-936 0 0,5 0-93 0 0,0 0 0 0 0,0 0 1 0 0,1 1-1 0 0,8 2 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0 986 588 0 0,'1'-11'4121'0'0,"1"6"-1542"0"0,3-1 1003 0 0,3 0-679 0 0,-1 2-2004 0 0,0 1-186 0 0,1-1 0 0 0,0 1 0 0 0,14-3 0 0 0,-11 3 575 0 0,1-1 0 0 0,-1 0 0 0 0,12-7 0 0 0,-13 6-874 0 0,-1 1 0 0 0,1 0-1 0 0,-1 1 1 0 0,1 0 0 0 0,18-4 0 0 0,-17 5-231 0 0,-1 0 1 0 0,0-1 0 0 0,0-1-1 0 0,0 1 1 0 0,10-7-1 0 0,20-6 119 0 0,120-49 515 0 0,-148 59-785 0 0,25-10 138 0 0,108-44 159 0 0,-34 27-73 0 0,33-11 201 0 0,34-24 30 0 0,-152 58-387 0 0,0-2 0 0 0,34-19 0 0 0,17-9 67 0 0,46-13-51 0 0,27-21-86 0 0,-26 22-38 0 0,-82 30 30 0 0,-17 7-4 0 0,-23 12-15 0 0,0 0 1 0 0,0-1-1 0 0,-1 1 0 0 0,1-1 0 0 0,-1 0 0 0 0,0 0 0 0 0,0 1 0 0 0,0-1 0 0 0,0-5 0 0 0,4-11-14 0 0,-1 7-14 0 0,2 1 0 0 0,0 0-1 0 0,0 1 1 0 0,1-1 0 0 0,9-10-1 0 0,-12 15 20 0 0,1 1 0 0 0,1 0-1 0 0,-1 0 1 0 0,1 0-1 0 0,0 0 1 0 0,1 1 0 0 0,-1 0-1 0 0,1 1 1 0 0,0-1-1 0 0,0 1 1 0 0,12-5 0 0 0,6 1 2 0 0,0 1 0 0 0,0 1 0 0 0,1 1 0 0 0,-1 1 0 0 0,48 0 0 0 0,-20 3-8 0 0,-9-1-16 0 0,-42 3 27 0 0,-1-1 1 0 0,0 0-1 0 0,0 1 1 0 0,0-1-1 0 0,1 1 1 0 0,-1-1-1 0 0,0 1 1 0 0,0 0-1 0 0,0 0 1 0 0,0-1-1 0 0,0 1 1 0 0,0 0-1 0 0,0 0 1 0 0,0 0-1 0 0,-1 0 1 0 0,1 0-1 0 0,0 0 1 0 0,0 0-1 0 0,0 1 1 0 0,7 9-2 0 0,10 12 23 0 0,-14-17-12 0 0,0 0 1 0 0,1-1-1 0 0,0 1 0 0 0,7 6 0 0 0,0-4 4 0 0,-1 1 0 0 0,2-2 0 0 0,-1 1 0 0 0,1-2 1 0 0,20 8-1 0 0,73 19 173 0 0,-95-30-166 0 0,182 45 316 0 0,178 58 425 0 0,-317-89-619 0 0,159 59 119 0 0,-2 11-12 0 0,-11-7-26 0 0,-162-66-137 0 0,-21-8-8 0 0,29 14-1 0 0,-45-20-71 0 0,0 1 1 0 0,0-1 0 0 0,0 0 0 0 0,-1 0-1 0 0,1 0 1 0 0,0 0 0 0 0,0 0 0 0 0,0 0-1 0 0,0-1 1 0 0,0 1 0 0 0,0 0 0 0 0,0 0-1 0 0,-1 0 1 0 0,1-1 0 0 0,0 1 0 0 0,0-1-1 0 0,0 1 1 0 0,-1 0 0 0 0,1-1-1 0 0,0 1 1 0 0,-1-1 0 0 0,1 0 0 0 0,0 1-1 0 0,-1-1 1 0 0,1 1 0 0 0,0-1 0 0 0,-1 0-1 0 0,1 0 1 0 0,-1 1 0 0 0,0-1 0 0 0,1 0-1 0 0,-1 0 1 0 0,1-1 0 0 0,20-40 375 0 0,-10 17-262 0 0,-8 21-121 0 0,0 0 0 0 0,1 0 0 0 0,-1 0 0 0 0,1 0 0 0 0,0 1 0 0 0,-1-1 0 0 0,2 1-1 0 0,-1 0 1 0 0,0 0 0 0 0,1 1 0 0 0,5-4 0 0 0,8-1-9 0 0,32-10-1 0 0,-3 1 4 0 0,-26 8 7 0 0,35-8 0 0 0,-22 8-46 0 0,68-10 133 0 0,-99 19-87 0 0,-3-1 0 0 0,0 0 0 0 0,1 0 0 0 0,-1 0 0 0 0,1 0 0 0 0,-1 1 0 0 0,1-1 0 0 0,-1 0 0 0 0,1 0 0 0 0,-1 0 0 0 0,1 0 0 0 0,-1 0 0 0 0,0 0 0 0 0,1 0 0 0 0,-1-1 0 0 0,1 1 0 0 0,-1 0 0 0 0,1 0 0 0 0,-1 0 0 0 0,1 0 0 0 0,-1 0 0 0 0,0-1 0 0 0,1 1 0 0 0,-1 0 0 0 0,1 0 0 0 0,-1-1 0 0 0,0 1 0 0 0,1 0 0 0 0,-1-1 0 0 0,1 0-11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0 170 124 0 0,'13'-19'268'0'0,"-3"-4"-112"0"0,-1 0-68 0 0,1-2-56 0 0,-1 0-56 0 0,1-3-112 0 0,-4 2-128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1 252 0 0,'3'3'14491'0'0,"-13"10"-7227"0"0,-1 1-4819 0 0,-15 46-1155 0 0,4 30-637 0 0,20-83-598 0 0,1 0 1 0 0,1 0-1 0 0,-1 0 0 0 0,1 12 0 0 0,0-8-20 0 0,1-3-14 0 0,0 0 0 0 0,1-1 0 0 0,-1 1 0 0 0,1 0-1 0 0,1-1 1 0 0,0 1 0 0 0,0-1 0 0 0,0 0 0 0 0,7 10-1 0 0,31 34 240 0 0,-36-45-217 0 0,0 0-1 0 0,0 0 0 0 0,1-1 0 0 0,11 9 0 0 0,5 4 74 0 0,22 14 118 0 0,-34-25-166 0 0,0 0 0 0 0,0 1 0 0 0,12 12 0 0 0,-14-13 0 0 0,-1-1 0 0 0,1 0 1 0 0,15 9-1 0 0,-5-3 19 0 0,107 61 220 0 0,-84-50-234 0 0,20 9-34 0 0,2-2 1 0 0,87 28 0 0 0,6-3-43 0 0,2 8 47 0 0,5 1 68 0 0,-138-57-81 0 0,14 7 6 0 0,-21-5-35 0 0,1-2 1 0 0,0 0-1 0 0,30 6 0 0 0,-20-5-3 0 0,-11-4-3 0 0,1 0 0 0 0,25 1 0 0 0,8 2-16 0 0,-34-5 26 0 0,1 0 0 0 0,19-1 0 0 0,-19-1-1 0 0,-1 0-1 0 0,21 5 1 0 0,-14-2-8 0 0,48-1 1 0 0,-25 1 22 0 0,-1 1 0 0 0,52 12 0 0 0,38 6 98 0 0,-35-1 1 0 0,-56-10 133 0 0,-29-7-7902 0 0,-23-5 4327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1672 208 0 0,'-6'8'12173'0'0,"7"-11"-10172"0"0,0-1-1914 0 0,9-35 1492 0 0,0 1-329 0 0,14-39 3430 0 0,-17 53-3828 0 0,0 0 0 0 0,12-24 0 0 0,35-68 78 0 0,30-53 166 0 0,-37 83-666 0 0,33-40 71 0 0,34-38 227 0 0,-12 38-274 0 0,-62 76-241 0 0,3 2 1 0 0,1 1-1 0 0,52-41 1 0 0,-75 69-143 0 0,31-20 1 0 0,42-30 108 0 0,-48 34-97 0 0,-10 7-44 0 0,-17 13-18 0 0,37-24 0 0 0,75-33 100 0 0,-48 28-125 0 0,-32 10 41 0 0,-35 26-10 0 0,-16 7 17 0 0,0 4-35 0 0,0-1 1 0 0,0 0-1 0 0,0 0 1 0 0,-1 0-1 0 0,1 0 1 0 0,-1 0-1 0 0,1 0 1 0 0,-1 0-1 0 0,0 0 1 0 0,-2 4-1 0 0,1-1-1 0 0,-93 240 12 0 0,74-197-8 0 0,-61 127 53 0 0,37-80-53 0 0,-15 33-45 0 0,-31 47 39 0 0,45-94-2 0 0,33-61-17 0 0,0 0 0 0 0,-21 22-1 0 0,8-9 4 0 0,-48 53 2 0 0,5-9 20 0 0,60-66-37 0 0,12-11-71 0 0,23-17-94 0 0,-11 6 228 0 0,116-66-50 0 0,-105 64 43 0 0,0 1 0 0 0,0 2 0 0 0,39-10 1 0 0,35-2 128 0 0,35-9-12 0 0,-128 29-140 0 0,0-1 0 0 0,-1 0 1 0 0,1-1-1 0 0,-1 0 0 0 0,0 0 1 0 0,0 0-1 0 0,-1 0 0 0 0,1-1 1 0 0,-1 0-1 0 0,0 0 0 0 0,8-11 1 0 0,-3 4 2 0 0,44-55 2 0 0,-54 67-11 0 0,1 0-1 0 0,-1 0 1 0 0,0 0-1 0 0,0 0 1 0 0,0 0-1 0 0,1 0 1 0 0,-1 0-1 0 0,0 0 1 0 0,0 0-1 0 0,0 0 0 0 0,0 0 1 0 0,1 0-1 0 0,-1 0 1 0 0,0 0-1 0 0,0 0 1 0 0,0 0-1 0 0,0 0 1 0 0,1 1-1 0 0,-1-1 0 0 0,0 0 1 0 0,0 0-1 0 0,0 0 1 0 0,0 0-1 0 0,0 0 1 0 0,1 0-1 0 0,-1 0 1 0 0,0 1-1 0 0,0-1 0 0 0,0 0 1 0 0,0 0-1 0 0,0 0 1 0 0,0 0-1 0 0,0 0 1 0 0,1 1-1 0 0,-1-1 1 0 0,0 0-1 0 0,0 0 0 0 0,0 0 1 0 0,0 0-1 0 0,0 1 1 0 0,0-1-1 0 0,0 0 1 0 0,6 16 28 0 0,2 19-2 0 0,-8-18-18 0 0,-1 0-1 0 0,0 0 0 0 0,-1 0 1 0 0,-7 24-1 0 0,6-31-4 0 0,-1 0 0 0 0,0-1 0 0 0,0 1-1 0 0,-1-1 1 0 0,0 0 0 0 0,-1 0 0 0 0,0-1 0 0 0,-10 12 0 0 0,4-8 10 0 0,1-1 1 0 0,-1-1 0 0 0,-1 0 0 0 0,0-1-1 0 0,0 0 1 0 0,-21 10 0 0 0,2-4-23 0 0,-61 19 0 0 0,34-18-120 0 0,0-3 1 0 0,-63 6-1 0 0,119-19 127 0 0,-17 4-33 0 0,-26 1-91 0 0,37-3 71 0 0,5-1-33 0 0,6-1-79 0 0,-1 0 138 0 0,21 8-81 0 0,109 53 105 0 0,-104-49 37 0 0,-1 1 1 0 0,-1 1-1 0 0,0 1 0 0 0,34 28 0 0 0,-43-28 52 0 0,0 0 0 0 0,-2 1 0 0 0,0 0 0 0 0,-1 1-1 0 0,19 32 1 0 0,4 2-25 0 0,-36-51-61 0 0,1 0 0 0 0,-1 0 0 0 0,0 0 0 0 0,1 0 0 0 0,-1 1 0 0 0,0-1 0 0 0,1 0 0 0 0,-1 0 0 0 0,0 1 0 0 0,1-1 0 0 0,-1 0 0 0 0,0 1 0 0 0,0-1 0 0 0,1 0 0 0 0,-1 1 0 0 0,0-1 0 0 0,0 0 0 0 0,0 1 0 0 0,0-1 0 0 0,1 1 0 0 0,-1 0 0 0 0,0-1-4 0 0,-42-14-415 0 0,-24-17 240 0 0,-75-23 1 0 0,115 47 142 0 0,0 2 1 0 0,0 0 0 0 0,-35-1 0 0 0,-81 2-192 0 0,128 4 230 0 0,13 0-10 0 0,5 6-82 0 0,30 21 114 0 0,-8-7 5 0 0,5 8 58 0 0,30 33-1 0 0,-52-49-44 0 0,1 0-1 0 0,-2 0 1 0 0,1 1-1 0 0,-2 0 1 0 0,0 1 0 0 0,8 19-1 0 0,-8-10-7 0 0,-1 0 0 0 0,-1 0 0 0 0,-1 0 0 0 0,-1 1 0 0 0,-1-1 0 0 0,-1 31 0 0 0,-8 38-7 0 0,1-55 32 0 0,6-37-49 0 0,-19 10-41 0 0,19-10 17 0 0,-9-5-50 0 0,1-1 0 0 0,0-1-1 0 0,0 1 1 0 0,1-1-1 0 0,0-1 1 0 0,-10-12-1 0 0,-8-9 36 0 0,-19-20 20 0 0,-75-107 0 0 0,68 73 34 0 0,37 72-1678 0 0,-5 0-7327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0 812 0 0,'3'21'16242'0'0,"3"-1"-8073"0"0,5 4-5593 0 0,9 13-4927 0 0,-2-6 4147 0 0,39 71-672 0 0,-22-29-305 0 0,-15-31-405 0 0,11 20 43 0 0,-17-34-232 0 0,-1 1 0 0 0,-1 1 0 0 0,13 54-1 0 0,-13-41-110 0 0,36 111 117 0 0,22 6-92 0 0,-38-91-93 0 0,-20-41-19 0 0,2-1 0 0 0,1-1 0 0 0,20 29 0 0 0,13 12 48 0 0,3 6 37 0 0,-3-7-28 0 0,-7-10-35 0 0,-11-14-28 0 0,-21-26-7 0 0,2-2 1 0 0,22 27-1 0 0,2-3-2 0 0,-23-24 0 0 0,24 22-1 0 0,-7-8 8 0 0,-22-20-17 0 0,1 0 0 0 0,15 11 0 0 0,13 9 40 0 0,55 54 0 0 0,-50-43 9 0 0,-4-1-38 0 0,-24-24-6 0 0,1 0-1 0 0,18 14 1 0 0,-4-6 16 0 0,-14-11 12 0 0,30 19-1 0 0,-25-19-14 0 0,4 2 86 0 0,43 18 0 0 0,-13-13-26 0 0,63 12-1 0 0,231 42-2 0 0,-189-25-77 0 0,-48-12 0 0 0,8 9 0 0 0,38 2 0 0 0,86 16 0 0 0,-12-17 0 0 0,-216-42 0 0 0,133 25 0 0 0,19-5 0 0 0,-135-20 0 0 0,177 13 0 0 0,-135-15 0 0 0,-29 1 0 0 0,85-8 0 0 0,-76-1 0 0 0,50-8 0 0 0,-49 3 0 0 0,61-24 0 0 0,-108 34 0 0 0,-1 0 0 0 0,1 0 0 0 0,0 0 0 0 0,0 0 0 0 0,0 1 0 0 0,9 0 0 0 0,-7 0-2431 0 0,-44 6-27401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2 616 0 0,'-6'-1'15403'0'0,"6"2"-15031"0"0,0 0-1 0 0,0 0 0 0 0,-1-1 0 0 0,1 1 0 0 0,0 0 0 0 0,-1 0 0 0 0,1 0 1 0 0,-1-1-1 0 0,1 1 0 0 0,-1 0 0 0 0,1 0 0 0 0,-1-1 0 0 0,1 1 0 0 0,-1 0 0 0 0,0 0 1 0 0,-27 19 1796 0 0,8-5-1523 0 0,8-1-500 0 0,-1 0 0 0 0,2 1 1 0 0,0 0-1 0 0,-13 24 0 0 0,0-1 107 0 0,1 3-97 0 0,2 0 0 0 0,-25 68 0 0 0,38-90-157 0 0,3-5 45 0 0,2 0 1 0 0,0 0 0 0 0,0 0-1 0 0,2 0 1 0 0,-1 0 0 0 0,3 28 0 0 0,-1-28 60 0 0,0-14-52 0 0,28-25 184 0 0,-20 20-232 0 0,0-1-1 0 0,0 0 0 0 0,14-14 0 0 0,-18 15-1 0 0,1 0 0 0 0,0 0 0 0 0,1 1 0 0 0,-1-1 0 0 0,1 1 0 0 0,0 0 0 0 0,0 1 0 0 0,0 0 0 0 0,11-5-1 0 0,5 1 45 0 0,1 1-1 0 0,0 1 0 0 0,0 1 0 0 0,1 0 0 0 0,-1 2 0 0 0,1 1 0 0 0,28 2 0 0 0,46 1 378 0 0,-51 4 35 0 0,1-2 0 0 0,0-2 0 0 0,57-6 0 0 0,-22-10 180 0 0,-61 9-459 0 0,2 1-1 0 0,41-2 0 0 0,38-1 207 0 0,-71 3-218 0 0,0 2-1 0 0,41 2 1 0 0,80 2 483 0 0,-137-1-639 0 0,190 12 479 0 0,-185-12-490 0 0,0 0 0 0 0,-1 1 0 0 0,1 2 0 0 0,24 6 0 0 0,-31-6-2378 0 0,-38-4-17199 0 0,15-1 15405 0 0,5 1 916 0 0,-2 0 764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1 260 0 0,'-9'-1'24429'0'0,"-1"4"-19863"0"0,-1 0-3314 0 0,-35 13-3369 0 0,43-14 3466 0 0,-188 72-98 0 0,176-69-1178 0 0,9-4-39 0 0,1 1 0 0 0,-1 0 0 0 0,1 0-1 0 0,0 0 1 0 0,0 1 0 0 0,-5 3 0 0 0,9-5-20 0 0,0 0 0 0 0,1 1 0 0 0,-1-1 1 0 0,0 0-1 0 0,1 1 0 0 0,-1-1 0 0 0,1 0 1 0 0,0 1-1 0 0,-1-1 0 0 0,1 1 0 0 0,0-1 1 0 0,0 1-1 0 0,0-1 0 0 0,0 1 0 0 0,0-1 1 0 0,1 1-1 0 0,-1-1 0 0 0,0 0 0 0 0,1 1 1 0 0,-1-1-1 0 0,0 1 0 0 0,1-1 1 0 0,0 0-1 0 0,-1 1 0 0 0,1-1 0 0 0,0 0 1 0 0,0 0-1 0 0,1 2 0 0 0,6 8 57 0 0,0-1 0 0 0,14 14-1 0 0,-4-4 101 0 0,0 0-23 0 0,6 7 337 0 0,-22-23-480 0 0,0 0 1 0 0,0 0-1 0 0,0 0 1 0 0,-1 1-1 0 0,0-1 1 0 0,2 7-1 0 0,-2-10-5 0 0,0 0 0 0 0,0 7 0 0 0,-2-4 0 0 0,0 0 0 0 0,0-1 0 0 0,-1 0 0 0 0,0 1 0 0 0,1-1 0 0 0,-1 0 0 0 0,0 0 0 0 0,-1 0 0 0 0,-2 4 0 0 0,-10 14 0 0 0,-21 47 0 0 0,34-60 0 0 0,-1 0 0 0 0,1 0 0 0 0,1 0 0 0 0,0 0 0 0 0,0 1 0 0 0,0-1 0 0 0,1 0 0 0 0,2 16 0 0 0,-2 7 0 0 0,1-17 0 0 0,1-1 0 0 0,0 0 0 0 0,6 23 0 0 0,-4-23 0 0 0,-1 0 0 0 0,-1 0 0 0 0,2 22 0 0 0,-4-32 0 0 0,1 1 0 0 0,-1-1 0 0 0,1 1 0 0 0,0-1 0 0 0,0 0 0 0 0,0 1 0 0 0,2 3 0 0 0,-1-5 0 0 0,-1 1 0 0 0,0 0 0 0 0,0 0 0 0 0,0 1 0 0 0,0-1 0 0 0,0 6 0 0 0,1-1 0 0 0,0-1 0 0 0,0 1 0 0 0,1-1 0 0 0,3 8 0 0 0,-5-15 0 0 0,-1 1 0 0 0,1 0 0 0 0,0-1 0 0 0,-1 1 0 0 0,1 0 0 0 0,-1 0 0 0 0,0 0 0 0 0,1-1 0 0 0,-1 1 0 0 0,0 0 0 0 0,1 0 0 0 0,-1 0 0 0 0,0 0 0 0 0,0 0 0 0 0,0 0 0 0 0,0-1 0 0 0,0 3 0 0 0,0-2 0 0 0,0-1 0 0 0,0 1 0 0 0,0 0 0 0 0,0-1 0 0 0,0 1 0 0 0,0 0 0 0 0,0-1 0 0 0,1 1 0 0 0,-1 0 0 0 0,0-1 0 0 0,0 1 0 0 0,0-1 0 0 0,1 1 0 0 0,-1 0 0 0 0,0-1 0 0 0,1 1 0 0 0,0 0 0 0 0,0 0 0 0 0,1-1 0 0 0,3-3 0 0 0,0-1 0 0 0,-1 1 0 0 0,1-1 0 0 0,-1 0 0 0 0,0-1 0 0 0,0 1 0 0 0,6-10 0 0 0,-7 9 0 0 0,1 1 0 0 0,-1-1 0 0 0,1 1 0 0 0,0 0 0 0 0,0 0 0 0 0,0 0 0 0 0,9-6 0 0 0,19-10 0 0 0,-23 14 0 0 0,-1 0 0 0 0,1 1 0 0 0,0 0 0 0 0,13-5 0 0 0,14-5 0 0 0,-29 11 0 0 0,0 1 0 0 0,0-1 0 0 0,1 2 0 0 0,0-1 0 0 0,-1 1 0 0 0,1 0 0 0 0,13-1 0 0 0,45-1 0 0 0,-51 3 0 0 0,-1-1 0 0 0,0 2 0 0 0,1 0 0 0 0,24 3 0 0 0,-13 1 0 0 0,1-2 0 0 0,0 0 0 0 0,0-2 0 0 0,0-1 0 0 0,-1-1 0 0 0,1-2 0 0 0,34-8 0 0 0,-59 12 0 0 0,24-6 0 0 0,0 0 0 0 0,-1-1 0 0 0,1-1 0 0 0,44-22 0 0 0,60-36 0 0 0,-95 50 0 0 0,0 1 0 0 0,42-12 0 0 0,-62 22 0 0 0,218-68 0 0 0,-180 54 0 0 0,-40 13 0 0 0,0 1 0 0 0,1 0 0 0 0,14-2 0 0 0,121-32 0 0 0,-145 39 2 0 0,-3 0-3 0 0,1 0 0 0 0,-1-1-1 0 0,0 1 1 0 0,1 0 0 0 0,-1 0 0 0 0,0-1 0 0 0,0 1-1 0 0,1-1 1 0 0,-1 1 0 0 0,0-1 0 0 0,0 1 0 0 0,0-1 0 0 0,2-1-1 0 0,-3 2-162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0 688 0 0,'-1'1'4739'0'0,"1"3"-3232"0"0,-2 4-557 0 0,1-5-665 0 0,4 45 2783 0 0,7 25 287 0 0,1-25-2354 0 0,-3-17-1046 0 0,8 17 248 0 0,3 15 949 0 0,13 57 3642 0 0,-25-98-3909 0 0,1-1 0 0 0,20 38 0 0 0,-17-36-528 0 0,0-1 1 0 0,7 26 0 0 0,-7-17-156 0 0,2-1-1 0 0,0 0 1 0 0,3 0 0 0 0,30 44 0 0 0,17 7 284 0 0,-15-32-148 0 0,38 36 333 0 0,-43-45-332 0 0,2-1 0 0 0,74 48 0 0 0,91 75 598 0 0,-157-119-784 0 0,79 69 74 0 0,-52-48-115 0 0,-70-57-93 0 0,26 20-3 0 0,80 63 91 0 0,-107-81-96 0 0,-6-5-9 0 0,0-1 0 0 0,0 1 0 0 0,0-1 0 0 0,1 0 0 0 0,0 0 1 0 0,5 3-1 0 0,-9-6-6 0 0,-14-24-57 0 0,7 13 77 0 0,-24-42 39 0 0,-15-30-61 0 0,45 80 1 0 0,0 0 0 0 0,1 0 1 0 0,-1 0-1 0 0,0 0 0 0 0,1 0 1 0 0,0 0-1 0 0,0 0 1 0 0,0-1-1 0 0,0-2 0 0 0,1-8-52 0 0,-1 14 51 0 0,0 0-124 0 0,2 2 126 0 0,-1-2 0 0 0,3 1-30 0 0,0 1 20 0 0,0 0 1 0 0,-1 0-1 0 0,1 0 0 0 0,6 5 0 0 0,3 1 13 0 0,4 1 8 0 0,2 0 1 0 0,-1-2 0 0 0,1 0-1 0 0,26 5 1 0 0,80 10 26 0 0,-22-5 2 0 0,245 40 199 0 0,-214-48-200 0 0,-39-4 2 0 0,40-5 10 0 0,-60-1-29 0 0,161-5 56 0 0,-186 4 454 0 0,-30 1-1606 0 0,-4 1-3633 0 0,-44-24-18917 0 0,21 18 21872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13 168 0 0,'1'-12'9063'0'0,"2"30"-499"0"0,-1-2-8234 0 0,5 8 2834 0 0,11 31 0 0 0,-2-7-1972 0 0,-3-14-671 0 0,17 38 1 0 0,1-1 3 0 0,-8-9-162 0 0,-13-30-200 0 0,2-1 0 0 0,1 0 0 0 0,1-1 0 0 0,25 38 0 0 0,-33-60-120 0 0,89 118 445 0 0,-24-48-259 0 0,-49-59-141 0 0,0 0 1 0 0,1-2 0 0 0,1-1-1 0 0,0-1 1 0 0,43 19 0 0 0,19 12 188 0 0,9 3-106 0 0,-32-22 59 0 0,97 26 0 0 0,130 4 18 0 0,-283-56-245 0 0,227 21 112 0 0,-163-18-50 0 0,106-1 186 0 0,-109-3-180 0 0,222-18 151 0 0,-185 9-136 0 0,131-22 144 0 0,-195 25-175 0 0,-41 6-68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149 147 8 0 0,'-1'5'2969'0'0,"-4"4"448"0"0,-6 5 369 0 0,3-5-1819 0 0,3-3-649 0 0,-12 14-145 0 0,-4 17 304 0 0,-5 23 1414 0 0,15-21 448 0 0,-4 3-1311 0 0,4-10-1252 0 0,6-9-473 0 0,1 0-1 0 0,1 1 1 0 0,1 0 0 0 0,1 38 0 0 0,1-55-238 0 0,2 20 146 0 0,0-18-122 0 0,0 0 0 0 0,0 0-1 0 0,1 0 1 0 0,0 0-1 0 0,0-1 1 0 0,1 0 0 0 0,0 1-1 0 0,0-2 1 0 0,1 1-1 0 0,9 11 1 0 0,-5-9 10 0 0,0 2 140 0 0,2-1 0 0 0,20 17 1 0 0,-25-24-182 0 0,8 8 113 0 0,1-2 1 0 0,0 0-1 0 0,28 13 1 0 0,83 32 702 0 0,-38-29-217 0 0,-49-16-449 0 0,-24-6-134 0 0,0-1 0 0 0,0-1 0 0 0,0-1 0 0 0,0 0 1 0 0,0-1-1 0 0,0-1 0 0 0,0 0 0 0 0,0-1 0 0 0,0-1 0 0 0,0 0 0 0 0,23-9 0 0 0,-11 2 102 0 0,34-19 0 0 0,-48 20-86 0 0,0 0 0 0 0,21-19 1 0 0,-17 13-50 0 0,26-36-41 0 0,-38 47 0 0 0,-1-1 0 0 0,0 0 0 0 0,0 1 0 0 0,-1-2 0 0 0,1 1 0 0 0,2-6 0 0 0,14-19 0 0 0,-17 25 0 0 0,1-1 0 0 0,-1 1 0 0 0,-1-1 0 0 0,5-10 0 0 0,-1 0 0 0 0,-2 6 0 0 0,0-1 0 0 0,-1 0 0 0 0,-1 0 0 0 0,1 0 0 0 0,0-19 0 0 0,-1-61 0 0 0,-3 58 0 0 0,-11-56-61 0 0,11 82 57 0 0,0 0 1 0 0,0 0-1 0 0,-1 1 0 0 0,0-1 0 0 0,0 0 0 0 0,0 1 0 0 0,-1-1 0 0 0,0 1 1 0 0,-6-10-1 0 0,-6-12 0 0 0,12 22 9 0 0,0 1 0 0 0,-1 0 0 0 0,0 0 0 0 0,0 0-1 0 0,0 1 1 0 0,-8-7 0 0 0,-7-8 55 0 0,4 5-58 0 0,0 1-1 0 0,-1 0 1 0 0,0 0-1 0 0,-1 2 1 0 0,-26-13-1 0 0,29 15-1 0 0,0 2 0 0 0,-1 0 0 0 0,0 1 0 0 0,-27-8 0 0 0,-43-8 0 0 0,45 11 0 0 0,33 8 0 0 0,1 1 0 0 0,-1 0 0 0 0,0 0 0 0 0,0 0 0 0 0,0 1 0 0 0,-1 0 0 0 0,1 1 0 0 0,0 0 0 0 0,0 0 0 0 0,0 0 0 0 0,-12 2 0 0 0,-12 4 0 0 0,25-5 0 0 0,0 0 0 0 0,0 0 0 0 0,1 0 0 0 0,-1 0 0 0 0,0 1 0 0 0,1 0 0 0 0,-6 3 0 0 0,-87 39-345 0 0,72-29-338 0 0,-41 30 0 0 0,26-8 1299 0 0,5 5-4476 0 0,4 5-5611 0 0,6 1-6748 0 0,21-38 14341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1 824 0 0,'3'0'5527'0'0,"1"13"1085"0"0,10 8-4592 0 0,-3-4-1349 0 0,4 9 901 0 0,2-1 1 0 0,0 0-1 0 0,2-2 0 0 0,0 0 0 0 0,33 30 1 0 0,54 53-11 0 0,-23-40-860 0 0,-48-43-267 0 0,67 33 1 0 0,-38-27 33 0 0,79 27 0 0 0,109 11-128 0 0,-87-45-17 0 0,-159-22-308 0 0,47 2 124 0 0,-1-2 0 0 0,89-12 0 0 0,-126 10-126 0 0,59-10 133 0 0,-48 7-3 0 0,1 1 1 0 0,35-1 0 0 0,-49 5 995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999 1 12 0 0,'-1'8'11138'0'0,"-4"4"-8308"0"0,4-9-1902 0 0,-3 5 140 0 0,0 0 0 0 0,1 1 0 0 0,1-1 0 0 0,-1 1 0 0 0,1 0 0 0 0,1 0 0 0 0,-1 0 0 0 0,1 10 0 0 0,-12 83 880 0 0,12-90-1839 0 0,0 0-1 0 0,-1-1 0 0 0,-1 1 0 0 0,-4 12 0 0 0,0 1 125 0 0,-2 6 52 0 0,-1-1 0 0 0,-26 53 0 0 0,9-30 5 0 0,-2-2 0 0 0,-49 65 0 0 0,0-3-65 0 0,7-10-71 0 0,-21 26 205 0 0,79-108-331 0 0,-10 12 36 0 0,-50 72 121 0 0,56-81-141 0 0,0 0 1 0 0,-13 30-1 0 0,-30 52 34 0 0,2-10-44 0 0,-16 39-34 0 0,44-87 9 0 0,14-25-33 0 0,-23 46-1 0 0,13-24-73 0 0,4-20-3033 0 0,15-22-1265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1345 4 0 0,'5'-3'14001'0'0,"1"-4"-13184"0"0,33-74 4802 0 0,-6 12-2129 0 0,28-54-1915 0 0,-30 68-1292 0 0,59-115 316 0 0,-4 3-237 0 0,51-80 302 0 0,-108 189-587 0 0,34-62 95 0 0,8-19 210 0 0,-30 55-209 0 0,-39 79 811 0 0,7-11-5392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26 744 0 0,'-30'-14'4653'0'0,"15"7"-386"0"0,6 3 981 0 0,15 6-2799 0 0,7-1 230 0 0,1 1-387 0 0,28 6-213 0 0,66 12-23 0 0,-1 6-3635 0 0,-140-5-20829 0 0,21-18 20552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1 868 0 0,'-28'13'7429'0'0,"17"-4"-5"0"0,16-8-5624 0 0,-2-1-1663 0 0,127 21 8143 0 0,0 2-10353 0 0,-94-16 24 0 0,-21-5-1734 0 0,-12-2 1788 0 0,0 0 0 0 0,0 1 0 0 0,0-1 0 0 0,0 1 1 0 0,1 0-1 0 0,-1 0 0 0 0,4 1 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268 419 488 0 0,'-7'-4'8468'0'0,"-5"7"-4722"0"0,0-1-1761 0 0,8-1-1429 0 0,2-1-496 0 0,0 0 1 0 0,0 1-1 0 0,0-1 1 0 0,-1 1 0 0 0,1-1-1 0 0,0 1 1 0 0,0 0-1 0 0,0-1 1 0 0,-3 3-1 0 0,-27 23 361 0 0,16-13 180 0 0,6-6 151 0 0,-17 14 2903 0 0,15-10-2667 0 0,6-5-798 0 0,1 0 0 0 0,-1 0 0 0 0,1 0-1 0 0,1 0 1 0 0,0 1 0 0 0,-5 9 0 0 0,-10 14 306 0 0,10-16-260 0 0,-15 29 1 0 0,21-37-177 0 0,0 0 1 0 0,0 0-1 0 0,1 1 1 0 0,0-1-1 0 0,1 1 1 0 0,-1 0-1 0 0,0 9 1 0 0,1 9 116 0 0,0-19-126 0 0,1 0 0 0 0,0 0 0 0 0,0 1 0 0 0,0-1 0 0 0,1 0 0 0 0,0 0 0 0 0,2 9 0 0 0,1-4 88 0 0,1 0 0 0 0,0-1 0 0 0,0 1 1 0 0,1-1-1 0 0,8 10 0 0 0,37 55 1141 0 0,-46-69-1200 0 0,1-1 0 0 0,-1 1 0 0 0,1-2 0 0 0,0 1 0 0 0,0 0 0 0 0,0-1 0 0 0,1-1 0 0 0,8 5 0 0 0,-7-3 16 0 0,7 1 29 0 0,-1 0-1 0 0,1-1 1 0 0,0-1 0 0 0,0 0 0 0 0,0-1 0 0 0,1 0 0 0 0,25 0 0 0 0,7 3-60 0 0,-26-5 32 0 0,-1 0 0 0 0,1-1 0 0 0,-1-1 0 0 0,24-4 0 0 0,38-14 288 0 0,-33 7-247 0 0,-27 5 39 0 0,44-17 1 0 0,-14 3-66 0 0,68-30 112 0 0,-101 42-186 0 0,51-23 27 0 0,36-17 137 0 0,-36 12-14 0 0,-4-1-99 0 0,33-18 73 0 0,-33 23-1 0 0,-43 21-56 0 0,32-22 0 0 0,-33 20 2 0 0,28-14 0 0 0,51-24 5 0 0,-81 42-112 0 0,28-18 0 0 0,-15 8 0 0 0,61-38 0 0 0,-1 1 0 0 0,-25 22 0 0 0,-36 19 0 0 0,-2-1 0 0 0,34-23 0 0 0,-32 19 0 0 0,-24 16 0 0 0,-1 0 0 0 0,1-1 0 0 0,-1 0 0 0 0,13-13 0 0 0,-14 13 0 0 0,-1 1 0 0 0,1 0 0 0 0,0 0 0 0 0,1 0 0 0 0,11-6 0 0 0,23-15 0 0 0,-24 11 0 0 0,1 1 0 0 0,39-23 0 0 0,-16 13 0 0 0,-39 24 0 0 0,0 0 0 0 0,0 0 0 0 0,1 0 0 0 0,15 0 0 0 0,0 2 0 0 0,0 0 0 0 0,0 1 0 0 0,0 1 0 0 0,24 9 0 0 0,-16-6 0 0 0,104 27 0 0 0,58 27 0 0 0,-66-9 0 0 0,81 40 0 0 0,-19-9 0 0 0,-20-16 0 0 0,-61-32 0 0 0,41 16 0 0 0,-126-44 0 0 0,18 8 0 0 0,-36-13 0 0 0,-1-1 0 0 0,1 5 0 0 0,0-1 0 0 0,1 1 0 0 0,0-1 0 0 0,0 0 0 0 0,0 0 0 0 0,1 0 0 0 0,-1 0 0 0 0,5 5 0 0 0,-4-5 0 0 0,4 5 0 0 0,1 0 0 0 0,0 0 0 0 0,0-1 0 0 0,1 0 0 0 0,0-1 0 0 0,1 0 0 0 0,0 0 0 0 0,21 12 0 0 0,-6-6 0 0 0,1-2 0 0 0,52 20 0 0 0,-38-21 0 0 0,0-2 0 0 0,0-2 0 0 0,1-1 0 0 0,0-2 0 0 0,69-2 0 0 0,60 7 0 0 0,44-9 0 0 0,-135 0 0 0 0,-76-1 0 0 0,19 7 0 0 0,-18-4 0 0 0,0 0 0 0 0,0 0 0 0 0,0 0 0 0 0,0 1 0 0 0,0-1 0 0 0,-1 1 0 0 0,1 0 0 0 0,2 3 0 0 0,2 1 0 0 0,9 5 0 0 0,1-1 0 0 0,1 0 0 0 0,0-2 0 0 0,27 11 0 0 0,-41-18 0 0 0,30 11 0 0 0,58 12 0 0 0,-33-10 0 0 0,-35-8 0 0 0,0-1 0 0 0,0-1 0 0 0,0-2 0 0 0,1 0 0 0 0,0-2 0 0 0,44-2 0 0 0,-31-1 0 0 0,-30 2 0 0 0,0 0 0 0 0,0-1 0 0 0,0 0 0 0 0,0 0 0 0 0,17-5 0 0 0,62-17 0 0 0,-62 12 0 0 0,22-8 0 0 0,-17 11 0 0 0,-17 7 0 0 0,-9 1 0 0 0,-1-1 0 0 0,0 1 0 0 0,0-1 0 0 0,1 1 0 0 0,-1-1 0 0 0,4-2 0 0 0,-5 2 0 0 0,1-2 0 0 0,0 0 0 0 0,-1 0 0 0 0,0-1 0 0 0,1 1 0 0 0,-1-1 0 0 0,-1 0 0 0 0,1 1 0 0 0,0-1 0 0 0,-1 0 0 0 0,0-1 0 0 0,2-3 0 0 0,4-8 0 0 0,-5 11 0 0 0,-1-1 0 0 0,1 1 0 0 0,-1-1 0 0 0,-1 0 0 0 0,1 1 0 0 0,-1-1 0 0 0,0 0 0 0 0,1-8 0 0 0,-2-51 0 0 0,-1 32 0 0 0,4 9 0 0 0,-2 22 0 0 0,0-1 0 0 0,0 0 0 0 0,-1 0 0 0 0,1 0 0 0 0,-1 0 0 0 0,0 0 0 0 0,0 0 0 0 0,0 0 0 0 0,0 1 0 0 0,-1-1 0 0 0,1 0 0 0 0,-1 0 0 0 0,0-3 0 0 0,-5-5 0 0 0,5 9 0 0 0,1 1 0 0 0,-1-1 0 0 0,0 0 0 0 0,0 1 0 0 0,0 0 0 0 0,0-1 0 0 0,0 1 0 0 0,0-1 0 0 0,0 1 0 0 0,0 0 0 0 0,0 0 0 0 0,0 0 0 0 0,-1 0 0 0 0,-1-1 0 0 0,-1-1 0 0 0,-1 1 0 0 0,0 0 0 0 0,0 1 0 0 0,0-1 0 0 0,0 1 0 0 0,0 0 0 0 0,-9-1 0 0 0,5 3 0 0 0,0 0 0 0 0,0 0 0 0 0,-16 5 0 0 0,17-4 0 0 0,-1 0 0 0 0,0 0 0 0 0,-15 1 0 0 0,17-3 0 0 0,0 1 0 0 0,0 1 0 0 0,0-1 0 0 0,0 1 0 0 0,-14 6 0 0 0,-19 4 0 0 0,4-7 0 0 0,0-2 0 0 0,-37-2 0 0 0,48 0 0 0 0,18 0 0 0 0,0-1 0 0 0,0 0 0 0 0,0 0 0 0 0,1 0 0 0 0,-1 0 0 0 0,0-1 0 0 0,0-1 0 0 0,0 1 0 0 0,1-1 0 0 0,-13-5 0 0 0,6 0 0 0 0,2 0 0 0 0,-16-14 0 0 0,-15-6 0 0 0,29 20 0 0 0,-1 0 0 0 0,0 1 0 0 0,-18-5 0 0 0,27 11 0 0 0,-2-2 0 0 0,6 0-15 0 0,1 2-94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301 710 260 0 0,'0'1'11040'0'0,"4"-2"-10228"0"0,-2 1 883 0 0,18-5 7286 0 0,14-12-5350 0 0,-11 5-3303 0 0,123-48 1206 0 0,-118 50-1343 0 0,-12 5-40 0 0,0-1 0 0 0,20-10 0 0 0,-27 11-131 0 0,-7 4 4 0 0,0 0 0 0 0,-1 0 1 0 0,1 0-1 0 0,0 0 0 0 0,-1 0 0 0 0,1 0 1 0 0,-1 0-1 0 0,0 0 0 0 0,1-1 0 0 0,-1 1 0 0 0,0 0 1 0 0,0-1-1 0 0,0 1 0 0 0,0-1 0 0 0,1-1 1 0 0,20-47 21 0 0,-5 18-50 0 0,-13 22-2 0 0,0 1 0 0 0,2 0 1 0 0,-1 0-1 0 0,9-10 1 0 0,-9 12 11 0 0,0 0 1 0 0,0 0-1 0 0,6-14 1 0 0,8-12 11 0 0,-9 20-23 0 0,-2 0 0 0 0,0 0 0 0 0,11-25 0 0 0,-13 24-1 0 0,-4 10 3 0 0,-1 0 1 0 0,1 0-1 0 0,-1 0 1 0 0,0 0 0 0 0,0 0-1 0 0,0 0 1 0 0,-1 0-1 0 0,1-7 1 0 0,-4 6-1 0 0,1 0 1 0 0,-1 0-1 0 0,0 0 1 0 0,0 1 0 0 0,-1-1-1 0 0,1 1 1 0 0,-1 0-1 0 0,0 0 1 0 0,-6-5 0 0 0,-22-19-4 0 0,-28-34 0 0 0,57 60 5 0 0,1 0 0 0 0,0 0 0 0 0,-1 0-1 0 0,1 1 1 0 0,-1-1 0 0 0,-5-2 0 0 0,0 0-3 0 0,-53-30-29 0 0,57 32 25 0 0,0 1 0 0 0,0-1-1 0 0,0 0 1 0 0,0 1 0 0 0,0 0 0 0 0,-6-2 0 0 0,9 3 4 0 0,-1 0 1 0 0,0 0-1 0 0,1 0 0 0 0,-1 0 1 0 0,0 0-1 0 0,1 0 1 0 0,-1 0-1 0 0,0 1 1 0 0,1-1-1 0 0,-1 0 1 0 0,0 1-1 0 0,1 0 1 0 0,-1-1-1 0 0,1 1 0 0 0,-1 0 1 0 0,1 0-1 0 0,-1-1 1 0 0,1 1-1 0 0,0 0 1 0 0,-1 1-1 0 0,-1 0 1 0 0,1 2 0 0 0,-1 0 1 0 0,1 0 0 0 0,0 0 0 0 0,0 0-1 0 0,1 0 1 0 0,-1 0 0 0 0,1 0 0 0 0,0 0-1 0 0,0 1 1 0 0,0 4 0 0 0,-6 20 23 0 0,-3 13-6 0 0,-18 53-17 0 0,25-86 4 0 0,1-2 4 0 0,0 0 1 0 0,0 0-1 0 0,-1 0 1 0 0,0-1-1 0 0,0 1 0 0 0,-5 6 1 0 0,7-12-9 0 0,-4 7 22 0 0,-1 0 0 0 0,1-1 0 0 0,-1 0 1 0 0,-1 0-1 0 0,1 0 0 0 0,-1-1 0 0 0,0 0 0 0 0,-14 9 0 0 0,-25 7 54 0 0,-1-2 1 0 0,-84 24-1 0 0,92-32-60 0 0,15-4-12 0 0,0 1 0 0 0,-40 20 0 0 0,60-28-3763 0 0,4-1 3604 0 0,0 0 1 0 0,-1 0-1 0 0,1 0 0 0 0,0 0 1 0 0,0 0-1 0 0,0 0 0 0 0,-2-13-9717 0 0,11-17-2117 0 0,-8 26 11259 0 0,2-6-1022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35 462 672 0 0,'-9'4'2502'0'0,"-5"-1"-931"0"0,7-2 702 0 0,2 0 1269 0 0,17-5-709 0 0,5-2-151 0 0,23-12-192 0 0,-13 3-386 0 0,7-6-109 0 0,16-14-284 0 0,18-24-862 0 0,-27 15-569 0 0,-24 24-46 0 0,-1-14 168 0 0,-13 25-388 0 0,10-31 187 0 0,-10 11 33 0 0,-9 8-190 0 0,5 20-42 0 0,0-1 0 0 0,0 1 0 0 0,1 0 0 0 0,-1-1 0 0 0,1 1 0 0 0,-1-1 0 0 0,1 1 0 0 0,-1 0 0 0 0,1-1 0 0 0,0 1 0 0 0,0-1 0 0 0,0 1 0 0 0,0-1 0 0 0,0 1 0 0 0,0-1 1 0 0,0 1-1 0 0,0-1 0 0 0,1 1 0 0 0,0-2 0 0 0,1-2-7 0 0,1 0 1 0 0,0 1-1 0 0,0 0 1 0 0,0 0 0 0 0,1 0-1 0 0,0 0 1 0 0,0 0-1 0 0,0 1 1 0 0,0-1-1 0 0,0 1 1 0 0,0 0-1 0 0,1 1 1 0 0,6-4 0 0 0,7-2-17 0 0,-1 1 1 0 0,30-8-1 0 0,-42 15 15 0 0,0-1-1 0 0,-1 1 1 0 0,1 0-1 0 0,-1 1 1 0 0,1-1-1 0 0,-1 1 1 0 0,1 0-1 0 0,-1 0 0 0 0,1 0 1 0 0,-1 1-1 0 0,8 2 1 0 0,9 4-14 0 0,-11-4 17 0 0,0 0 1 0 0,-1 1-1 0 0,0 1 0 0 0,0 0 1 0 0,0 0-1 0 0,-1 0 1 0 0,1 1-1 0 0,-2 0 0 0 0,1 1 1 0 0,6 8-1 0 0,11 22 78 0 0,-24-36-65 0 0,1 0 0 0 0,-1 0 0 0 0,0 1 0 0 0,0-1 0 0 0,0 1 0 0 0,0-1 0 0 0,-1 1 0 0 0,1 0 0 0 0,0 2 0 0 0,5 17 32 0 0,-4-8-535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0 456 16 0 0,'3'2'9244'0'0,"8"-4"-4943"0"0,-2 0-3028 0 0,10-8-703 0 0,8-11-121 0 0,6-4 274 0 0,-7 8-4 0 0,9-12 761 0 0,-16 13-538 0 0,-3 3-671 0 0,12-4 168 0 0,-26 16-298 0 0,-1 0-1 0 0,1 0 0 0 0,-1 0 1 0 0,1-1-1 0 0,-1 1 0 0 0,0 0 1 0 0,0-1-1 0 0,0 1 0 0 0,0-1 1 0 0,0 1-1 0 0,0-1 0 0 0,0 0 1 0 0,0 1-1 0 0,-1-1 0 0 0,1 0 1 0 0,-1 1-1 0 0,1-1 0 0 0,-1 0 1 0 0,0 0-1 0 0,1 0 0 0 0,-1-2 1 0 0,0-6 20 0 0,0-1 0 0 0,-4-18 1 0 0,1-4-51 0 0,-6-18 21 0 0,9 46-136 0 0,1 0-1 0 0,0 0 1 0 0,0 1-1 0 0,1-1 1 0 0,0 0 0 0 0,0 0-1 0 0,0 1 1 0 0,0-1-1 0 0,0 1 1 0 0,5-6-1 0 0,18-24-34 0 0,-9 16 27 0 0,-12 15 2 0 0,0 0 1 0 0,0 0 0 0 0,1 1 0 0 0,-1-1 0 0 0,1 1 0 0 0,-1 0 0 0 0,1 0 0 0 0,0 1 0 0 0,-1-1 0 0 0,1 1 0 0 0,0 0 0 0 0,0 1-1 0 0,0-1 1 0 0,0 1 0 0 0,0 0 0 0 0,0 0 0 0 0,0 0 0 0 0,0 1 0 0 0,0-1 0 0 0,0 1 0 0 0,0 1 0 0 0,-1-1 0 0 0,9 4 0 0 0,41 38 31 0 0,-24-21 163 0 0,11 17 266 0 0,-28-22-252 0 0,-9-12-135 0 0,-1-1 0 0 0,1 1 0 0 0,0-1 0 0 0,0 0 0 0 0,0 0-1 0 0,7 4 1 0 0,-8-7-1827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67 272 0 0,'-3'-6'4735'0'0,"-9"-6"-2134"0"0,5 5-591 0 0,-4-4 834 0 0,-10-7-685 0 0,19 16-2128 0 0,0 1 0 0 0,0 0 0 0 0,0-1 1 0 0,0 1-1 0 0,0 0 0 0 0,-1 0 1 0 0,1 1-1 0 0,0-1 0 0 0,0 0 1 0 0,-1 1-1 0 0,1-1 0 0 0,0 1 1 0 0,-1 0-1 0 0,1 0 0 0 0,0 0 0 0 0,-1 0 1 0 0,-4 1-1 0 0,7-1-30 0 0,-1 0-1 0 0,0 1 1 0 0,1-1 0 0 0,-1 1-1 0 0,0-1 1 0 0,1 1 0 0 0,-1-1-1 0 0,1 1 1 0 0,-1-1-1 0 0,1 1 1 0 0,-1 0 0 0 0,1-1-1 0 0,-1 1 1 0 0,1 0 0 0 0,0 0-1 0 0,-1-1 1 0 0,1 1 0 0 0,0 0-1 0 0,-1 0 1 0 0,1-1-1 0 0,0 1 1 0 0,0 0 0 0 0,0 0-1 0 0,0 0 1 0 0,0-1 0 0 0,0 1-1 0 0,0 0 1 0 0,0 0 0 0 0,0 0-1 0 0,0-1 1 0 0,1 1 0 0 0,-1 1-1 0 0,10 32 70 0 0,-7-23 8 0 0,-1-6-35 0 0,0 0-1 0 0,0-1 0 0 0,0 1 0 0 0,1-1 1 0 0,-1 0-1 0 0,1 0 0 0 0,0 0 0 0 0,7 7 0 0 0,15 13 1304 0 0,-9-11 1003 0 0,-12-10-2155 0 0,9 7 1741 0 0,-5-7-8577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1 328 0 0,'-5'2'6067'0'0,"8"5"-1922"0"0,7 8-2121 0 0,-3-4-776 0 0,16 28 409 0 0,14 18-348 0 0,-9-18 3850 0 0,-21-28-4362 0 0,-1 0-1 0 0,0-1 1 0 0,-1 2-1 0 0,6 15 1 0 0,1 5-281 0 0,-8-22-370 0 0,-1-1 0 0 0,0 1 0 0 0,-1 0-1 0 0,0 1 1 0 0,-1-1 0 0 0,0 0 0 0 0,0 12 0 0 0,-2 8 207 0 0,-5 34 0 0 0,2-37-290 0 0,-2 1 0 0 0,-17 46 0 0 0,-9 8-4859 0 0,30-75 2838 0 0,-2-1 0 0 0,1 0 0 0 0,0 0 0 0 0,-1 0 0 0 0,0 0 0 0 0,-1-1 0 0 0,1 1 0 0 0,-1-1 0 0 0,0 0 0 0 0,-8 5 0 0 0,5-4 70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87 120 0 0,'1'-2'4976'0'0,"4"-5"-1987"0"0,-21-12 1448 0 0,12 13-4106 0 0,0 1 1 0 0,0 0-1 0 0,0 0 1 0 0,-1 1-1 0 0,0-1 0 0 0,0 1 1 0 0,-11-7-1 0 0,0 4-19 0 0,15 7-306 0 0,-5-2 9 0 0,0 1 0 0 0,0 0 0 0 0,1 0 1 0 0,-1 0-1 0 0,-12 0 0 0 0,18 2-15 0 0,0-1-1 0 0,-1 0 1 0 0,1 1 0 0 0,0-1-1 0 0,0 0 1 0 0,-1 1 0 0 0,1-1-1 0 0,0 0 1 0 0,0 1 0 0 0,0-1-1 0 0,-1 1 1 0 0,1-1-1 0 0,0 0 1 0 0,0 1 0 0 0,0-1-1 0 0,0 1 1 0 0,0-1 0 0 0,0 1-1 0 0,0-1 1 0 0,0 0 0 0 0,0 1-1 0 0,0-1 1 0 0,0 1 0 0 0,0-1-1 0 0,0 1 1 0 0,0-1-1 0 0,0 1 1 0 0,0-1 0 0 0,1 0-1 0 0,-1 1 1 0 0,0-1 0 0 0,0 1-1 0 0,0-1 1 0 0,1 1 0 0 0,6 16 29 0 0,4 0 244 0 0,1 0 0 0 0,0-1-1 0 0,1 0 1 0 0,1-1-1 0 0,20 17 1 0 0,4-4 4065 0 0,-35-23-1787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77 84 0 0,'3'5'6464'0'0,"-9"-12"-1806"0"0,-7-9-2487 0 0,6 5-1218 0 0,-18-21 281 0 0,23 31-1220 0 0,1-1 0 0 0,-1 1 0 0 0,1 0 0 0 0,-1-1 0 0 0,0 1 0 0 0,0 0 0 0 0,1 0 0 0 0,-1 0 0 0 0,0 0 0 0 0,0 1 0 0 0,0-1 0 0 0,0 0 1 0 0,0 1-1 0 0,0-1 0 0 0,0 1 0 0 0,-3 0 0 0 0,4 0-14 0 0,0 0 0 0 0,0 0 0 0 0,1 0-1 0 0,-1 0 1 0 0,0 0 0 0 0,0 0 0 0 0,0 0 0 0 0,0 0 0 0 0,0 0 0 0 0,1 1 0 0 0,-1-1 0 0 0,0 0 0 0 0,0 1 0 0 0,1-1 0 0 0,-1 1 0 0 0,0-1-1 0 0,0 0 1 0 0,1 1 0 0 0,-1 0 0 0 0,0-1 0 0 0,1 1 0 0 0,-1-1 0 0 0,1 1 0 0 0,-1 0 0 0 0,0 1 0 0 0,1-1 9 0 0,-1 0 1 0 0,1 1 0 0 0,0-1-1 0 0,-1 1 1 0 0,1-1-1 0 0,0 1 1 0 0,0-1 0 0 0,0 1-1 0 0,0-1 1 0 0,0 1-1 0 0,1-1 1 0 0,-1 1 0 0 0,1 1-1 0 0,0 2 182 0 0,1 0 0 0 0,0 0 0 0 0,1 0-1 0 0,-1 0 1 0 0,1 0 0 0 0,0-1 0 0 0,4 6 0 0 0,56 80 6037 0 0,-25-48-4926 0 0,-53-70-24886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43 928 0 0,'6'1'13684'0'0,"8"3"-3572"0"0,16-5-7348 0 0,19-1-998 0 0,36 0-828 0 0,-5-7-275 0 0,57-2-377 0 0,16 2-69 0 0,67 0 143 0 0,305 4 625 0 0,-501 6-969 0 0,0 0 0 0 0,0 2 0 0 0,44 10 0 0 0,9 4-16 0 0,-60-12 0 0 0,0 1 0 0 0,0 0 0 0 0,-1 1 0 0 0,18 10 0 0 0,78 44 0 0 0,-23-11 0 0 0,24 23 0 0 0,-106-69 0 0 0,0 1 0 0 0,-1 1 0 0 0,1-1 0 0 0,9 11 0 0 0,7 6 0 0 0,-19-18 0 0 0,-1 0 0 0 0,1 0 0 0 0,-1 0 0 0 0,0 0 0 0 0,0 0 0 0 0,-1 1 0 0 0,1-1 0 0 0,-1 1 0 0 0,0 0 0 0 0,0 0 0 0 0,2 9 0 0 0,2 14 0 0 0,-4-24 0 0 0,-1 0 0 0 0,0 0 0 0 0,0 0 0 0 0,0 0 0 0 0,0 7 0 0 0,5 34 0 0 0,0 23 0 0 0,1 71 0 0 0,-7-131 0 0 0,-1 0 0 0 0,0 1 0 0 0,0-1 0 0 0,-1 0 0 0 0,0-1 0 0 0,0 1 0 0 0,0 0 0 0 0,-6 9 0 0 0,2-3 0 0 0,-1 0 0 0 0,0-1 0 0 0,-17 22 0 0 0,16-24 0 0 0,6-9 0 0 0,1 0 0 0 0,0 0 0 0 0,-1 0 0 0 0,1 0 0 0 0,-1 0 0 0 0,0 0 0 0 0,0 0 0 0 0,-3 2 0 0 0,-9 4 0 0 0,9-4 0 0 0,-1 0 0 0 0,1-1 0 0 0,-1 0 0 0 0,0 0 0 0 0,-10 3 0 0 0,4-1 0 0 0,7-3 0 0 0,0 0 0 0 0,0 0 0 0 0,0-1 0 0 0,0 1 0 0 0,0-1 0 0 0,-6 0 0 0 0,-7 2 0 0 0,0-1 0 0 0,0-1 0 0 0,-26-1 0 0 0,14-1 0 0 0,-79-8 0 0 0,96 9 0 0 0,0-2 0 0 0,-16-3 0 0 0,16 3 0 0 0,0 0 0 0 0,-17-1 0 0 0,-56-7 0 0 0,65 9 0 0 0,-37-7 0 0 0,37 4 0 0 0,-38-1 0 0 0,-57 1 0 0 0,-77 3 0 0 0,49 13 0 0 0,65-5 0 0 0,-112-2 0 0 0,184-5 0 0 0,0-1 0 0 0,0 1 0 0 0,-1-2 0 0 0,1 1 0 0 0,-8-4 0 0 0,5 2 0 0 0,-6-4 0 0 0,15 6 0 0 0,-1 0 0 0 0,1 0 0 0 0,-1-1 0 0 0,1 1 0 0 0,-1-1 0 0 0,1 1 0 0 0,0-1 0 0 0,0 1 0 0 0,-2-3 0 0 0,3 3 0 0 0,-1 0 0 0 0,1 1 0 0 0,-1-1 0 0 0,1 0 0 0 0,0 1 0 0 0,0-1 0 0 0,-1 0 0 0 0,1 1 0 0 0,0-1 0 0 0,0 0 0 0 0,0 1 0 0 0,0-1 0 0 0,-1 0 0 0 0,1 0 0 0 0,0 1 0 0 0,0-1 0 0 0,1 0 0 0 0,-1 0 0 0 0,0 1 0 0 0,0-1 0 0 0,0 0 0 0 0,0 1 0 0 0,1-1 0 0 0,-1 0 0 0 0,1 0 0 0 0,25-36-12604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0 332 0 0,'-3'8'25067'0'0,"16"-1"-24500"0"0,-7-4 228 0 0,4 3-215 0 0,-1 1 1 0 0,16 14-1 0 0,1 0 137 0 0,44 38 678 0 0,57 39-18 0 0,-86-63-985 0 0,-39-35-1279 0 0,-32-24-25459 0 0,21 16 23013 0 0,2 1 1596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6 788 0 0,'0'-5'14496'0'0,"7"12"-9181"0"0,9 8-1316 0 0,9 8-2441 0 0,10 16-202 0 0,-12-12-238 0 0,-19-24-1023 0 0,1-1-1 0 0,0 1 1 0 0,0-1-1 0 0,0 0 1 0 0,0 0-1 0 0,0 0 1 0 0,1-1-1 0 0,-1 1 1 0 0,0-1-1 0 0,10 0 1 0 0,68 6 416 0 0,-82-7-580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13 664 0 0,'6'-12'19626'0'0,"-11"25"-16847"0"0,4-10-2160 0 0,-41 179 3871 0 0,36-162-4285 0 0,-1 15 486 0 0,6-30-543 0 0,1-5-136 0 0,-1 0 0 0 0,1 0 0 0 0,0 0 0 0 0,0 1 0 0 0,0-1 0 0 0,0 0 0 0 0,0 0 0 0 0,0 0 0 0 0,-1 0 0 0 0,1 0 0 0 0,0 1 0 0 0,0-1 0 0 0,0 0 0 0 0,0 0 0 0 0,0 0 0 0 0,0 1 0 0 0,0-1 0 0 0,0 0 0 0 0,0 0 0 0 0,0 0 1 0 0,0 0-1 0 0,0 1 0 0 0,0-1 0 0 0,0 0 0 0 0,0 0 0 0 0,0 0 0 0 0,0 1 0 0 0,0-1 0 0 0,0 0 0 0 0,0 0 0 0 0,1 0 0 0 0,-1 0 0 0 0,0 1 0 0 0,0-1 0 0 0,0 0 0 0 0,0 0 0 0 0,0 0 0 0 0,0 0 0 0 0,1 0 0 0 0,-1 1 0 0 0,0-1 0 0 0,0 0 0 0 0,0 0 0 0 0,0 0 0 0 0,0 0 0 0 0,1 0 0 0 0,-1 0 0 0 0,0 0 0 0 0,0 0 0 0 0,0 0 0 0 0,1 0 1 0 0,-1 0-1 0 0,0 0 0 0 0,0 0 0 0 0,0 1 0 0 0,0-1 0 0 0,1-1 0 0 0,-1 1 0 0 0,0 0 0 0 0,0 0 0 0 0,0 0 0 0 0,1 0 0 0 0,-1 0 0 0 0,0 0 0 0 0,0 0 0 0 0,1 0 0 0 0,2 0 18 0 0,1 1-1 0 0,0 0 1 0 0,0 0 0 0 0,0 0-1 0 0,6 4 1 0 0,18 4 115 0 0,1-7 130 0 0,55-1 0 0 0,4-1 34 0 0,-16 2 80 0 0,-63-4-93 0 0,-9-3-117 0 0,-2-6-167 0 0,-4-126 32 0 0,3 48-950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1 191 208 0 0,'7'-7'16537'0'0,"10"-9"-11553"0"0,-6 8-2829 0 0,34-22-823 0 0,2 2 0 0 0,91-38 0 0 0,-88 43-929 0 0,-18 11 622 0 0,-44 21-9800 0 0,1 10-7403 0 0,9-14 13773 0 0,1-1 847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75 496 0 0,'-1'2'21184'0'0,"2"5"-20623"0"0,18 84 4360 0 0,-18-91-4872 0 0,-1 1 1 0 0,1 0-1 0 0,-1 0 0 0 0,1 0 1 0 0,0-1-1 0 0,-1 1 0 0 0,1 0 1 0 0,0-1-1 0 0,0 1 0 0 0,-1-1 1 0 0,1 1-1 0 0,0-1 1 0 0,0 1-1 0 0,0-1 0 0 0,0 1 1 0 0,0-1-1 0 0,0 0 0 0 0,-1 1 1 0 0,1-1-1 0 0,0 0 0 0 0,0 0 1 0 0,0 0-1 0 0,0 0 1 0 0,0 0-1 0 0,0 0 0 0 0,0 0 1 0 0,0 0-1 0 0,0 0 0 0 0,0 0 1 0 0,2-1-1 0 0,40-11 375 0 0,-15 4-307 0 0,-17 7-74 0 0,-1-1 0 0 0,1 1 0 0 0,0 1 0 0 0,0 0 0 0 0,0 0-1 0 0,0 1 1 0 0,11 3 0 0 0,-21-4-17 0 0,0 0 1 0 0,0 1-1 0 0,0-1 1 0 0,1 0-1 0 0,-1 0 1 0 0,0 0-1 0 0,0 1 1 0 0,0-1-1 0 0,0 0 0 0 0,0-1 1 0 0,0 1-1 0 0,0 0 1 0 0,2-1-1 0 0,-3 1-17 0 0,1 0-1 0 0,-1 0 1 0 0,0 0-1 0 0,1-1 1 0 0,-1 1-1 0 0,0 0 1 0 0,0 0-1 0 0,1-1 1 0 0,-1 1-1 0 0,0 0 1 0 0,0-1-1 0 0,0 1 1 0 0,1 0-1 0 0,-1-1 1 0 0,0 1-1 0 0,0 0 1 0 0,0-1-1 0 0,0 1 1 0 0,0 0-1 0 0,0-1 1 0 0,0 1-1 0 0,0 0 1 0 0,0-1 0 0 0,0 1-1 0 0,0 0 1 0 0,0-1-1 0 0,-1-4 17 0 0,0 1 0 0 0,0 0 0 0 0,0 0 0 0 0,-1 0 0 0 0,-3-6 0 0 0,-2-7-56 0 0,-18-40 31 0 0,13 30 24 0 0,5 10 568 0 0,5 9-2970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8 216 0 0,'3'-8'18844'0'0,"-5"15"-13338"0"0,1 8-4573 0 0,5 17-1 0 0,-4-27-799 0 0,1 0-1 0 0,-1-1 0 0 0,1 1 0 0 0,0 0 0 0 0,0-1 0 0 0,2 6 0 0 0,-3-9-84 0 0,1 0-1 0 0,0 0 0 0 0,-1 0 1 0 0,1 0-1 0 0,0 0 1 0 0,0 0-1 0 0,0 0 1 0 0,0 0-1 0 0,0 0 0 0 0,0-1 1 0 0,0 1-1 0 0,0 0 1 0 0,0 0-1 0 0,0-1 1 0 0,0 1-1 0 0,0-1 0 0 0,0 1 1 0 0,1-1-1 0 0,-1 0 1 0 0,0 1-1 0 0,0-1 1 0 0,1 0-1 0 0,-1 0 0 0 0,0 0 1 0 0,1 0-1 0 0,1 0 1 0 0,123-12 731 0 0,-119 12 950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14 446 612 0 0,'-14'29'17660'0'0,"23"-37"-12900"0"0,-7 7-4505 0 0,0 0 1 0 0,0-1-1 0 0,-1 1 1 0 0,1 0 0 0 0,-1-1-1 0 0,1 0 1 0 0,-1 1-1 0 0,0-1 1 0 0,2-2 0 0 0,0-4 45 0 0,1 0 1 0 0,0 0-1 0 0,7-9 1 0 0,9-16 345 0 0,-15 24-522 0 0,1 1 0 0 0,0 0 0 0 0,0 0 1 0 0,1 0-1 0 0,0 1 0 0 0,9-7 0 0 0,-5 3 25 0 0,7-5 91 0 0,2 1 1 0 0,0 0-1 0 0,36-18 1 0 0,5-4 276 0 0,-15 9-54 0 0,0 3 1 0 0,87-35-1 0 0,-95 46-145 0 0,68-15 0 0 0,3 13 19 0 0,-20 4 20 0 0,-51 12-269 0 0,-35 0-89 0 0,0-1 0 0 0,4 0-2204 0 0,-30 20-17804 0 0,4-6 11863 0 0,10-6 6127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 12 0 0,'-2'-3'15636'0'0,"6"6"-14777"0"0,0 1 0 0 0,0-1 0 0 0,0 1-1 0 0,-1 0 1 0 0,1 0 0 0 0,-1 0 0 0 0,0 0 0 0 0,0 1-1 0 0,-1-1 1 0 0,5 10 0 0 0,3 12 156 0 0,-7-16-799 0 0,0 0 1 0 0,-1 0-1 0 0,-1 0 1 0 0,0 0 0 0 0,0 19-1 0 0,-2-22-143 0 0,0 1 0 0 0,-1-1-1 0 0,0 0 1 0 0,0 0 0 0 0,-1 0 0 0 0,0 0-1 0 0,-3 6 1 0 0,1-3 17 0 0,1 2 7 0 0,-2-1 0 0 0,1 0 0 0 0,-1 0 0 0 0,-1-1 0 0 0,-13 17 0 0 0,15-22-69 0 0,-1 0-1 0 0,0-1 1 0 0,0 1-1 0 0,-10 5 0 0 0,10-6-22 0 0,-1-1 0 0 0,1 2-1 0 0,1-1 1 0 0,-10 9-1 0 0,-15 2 32 0 0,28-15-37 0 0,0 1 715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78 124 0 0,'15'-7'25669'0'0,"5"-11"-24117"0"0,-16 14-1364 0 0,0 0 0 0 0,1 0 0 0 0,-1 1-1 0 0,1 0 1 0 0,0 0 0 0 0,0 0 0 0 0,0 0-1 0 0,7-2 1 0 0,46-13-673 0 0,-47 15-56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2 124 0 0,'10'-2'23114'0'0,"-8"8"-19359"0"0,2 4-4744 0 0,0 0 1575 0 0,0 1 1 0 0,0 0 0 0 0,3 22-1 0 0,6 16 463 0 0,-3-25-528 0 0,0-1-1 0 0,21 33 1 0 0,-24-51-1692 0 0,-31-38-26163 0 0,21 26 25502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3 101 616 0 0,'0'-1'551'0'0,"-1"0"0"0"0,1 0-1 0 0,0 0 1 0 0,-1 0 0 0 0,1 0 0 0 0,0 0 0 0 0,0 1 0 0 0,0-1-1 0 0,0 0 1 0 0,0 0 0 0 0,0 0 0 0 0,0 0 0 0 0,0 0-1 0 0,0 0 1 0 0,0 0 0 0 0,0 0 0 0 0,1 0 0 0 0,-1 0-1 0 0,0 0 1 0 0,1-1 0 0 0,0 0 140 0 0,0 0 0 0 0,0-1 0 0 0,-1 1 0 0 0,1 0-1 0 0,1 0 1 0 0,-1 0 0 0 0,0 0 0 0 0,0 0 0 0 0,3-2 0 0 0,6-3 921 0 0,0 1 1 0 0,0 0-1 0 0,13-5 0 0 0,-11 6-1038 0 0,0 0 1 0 0,1 1-1 0 0,0 1 0 0 0,22-3 0 0 0,-17 4-597 0 0,1 1 0 0 0,33 2 0 0 0,8 8 1247 0 0,-48-8-1027 0 0,0 0 0 0 0,0-1 1 0 0,18-1-1 0 0,2 0 185 0 0,-32 1-326 0 0,10 14 429 0 0,-11 14-130 0 0,0 0-1 0 0,-6 31 1 0 0,2-33-273 0 0,3-11 3 0 0,0 0 1 0 0,-1 0-1 0 0,-11 27 1 0 0,13-40-89 0 0,0 0-16 0 0,0 0-1 0 0,0 1 0 0 0,1-1 0 0 0,-1 0 1 0 0,0 0-1 0 0,1 0 0 0 0,0 0 0 0 0,-1 0 0 0 0,1 1 1 0 0,0 1-1 0 0,-14 4-6321 0 0,-3 0-5377 0 0,-2-2 720 0 0,15-5 8608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57 904 0 0,'3'2'15354'0'0,"-3"2"-14731"0"0,1 1 0 0 0,0-1-1 0 0,0 0 1 0 0,0 0 0 0 0,1 0 0 0 0,2 6 0 0 0,6 19 2253 0 0,-2-4-1657 0 0,-6-22-1116 0 0,0 1 0 0 0,-1-1 0 0 0,0 1-1 0 0,0 0 1 0 0,0-1 0 0 0,0 1 0 0 0,0 4 0 0 0,0-3 168 0 0,-1-7 34 0 0,-4-12-170 0 0,-2 3-135 0 0,1 0-1 0 0,1-1 1 0 0,-7-23-1 0 0,6 16 3 0 0,4 17 14 0 0,1 0 0 0 0,0 1-1 0 0,-1-1 1 0 0,1 0 0 0 0,0 0 0 0 0,0 0 0 0 0,0 1 0 0 0,1-1-1 0 0,-1 0 1 0 0,0 0 0 0 0,1 1 0 0 0,-1-1 0 0 0,1 0-1 0 0,-1 1 1 0 0,1-1 0 0 0,0 0 0 0 0,0 1 0 0 0,0-1-1 0 0,0 1 1 0 0,0-1 0 0 0,0 1 0 0 0,0-1 0 0 0,0 1-1 0 0,1 0 1 0 0,-1 0 0 0 0,0 0 0 0 0,1 0 0 0 0,-1 0-1 0 0,1 0 1 0 0,-1 0 0 0 0,1 0 0 0 0,0 0 0 0 0,-1 1 0 0 0,3-2-1 0 0,8-2 124 0 0,0 0 0 0 0,1 0 0 0 0,22-2 0 0 0,-25 4-110 0 0,65-8 339 0 0,-67 9-305 0 0,0 1 0 0 0,0 0 0 0 0,0 1 1 0 0,0 0-1 0 0,0 0 0 0 0,0 1 0 0 0,10 2 0 0 0,-13-2 6 0 0,0 0 1 0 0,-1 0 0 0 0,1 1-1 0 0,0 0 1 0 0,-1-1-1 0 0,0 1 1 0 0,1 1-1 0 0,-1-1 1 0 0,0 1 0 0 0,-1-1-1 0 0,1 1 1 0 0,3 6-1 0 0,-5-7 8 0 0,0 0 0 0 0,0 1 0 0 0,0-1 0 0 0,-1 1 0 0 0,0-1 0 0 0,1 1-1 0 0,-1-1 1 0 0,-1 1 0 0 0,1 0 0 0 0,0-1 0 0 0,-1 1 0 0 0,0 0 0 0 0,0 0 0 0 0,0-1-1 0 0,-1 1 1 0 0,1 0 0 0 0,-2 5 0 0 0,-1 7 141 0 0,1 0 1 0 0,1-1-1 0 0,0 25 0 0 0,1-38-229 0 0,-3-8-2897 0 0,0 1 1 0 0,0 0-1 0 0,-1 1 1 0 0,-8-10-1 0 0,-4-5-5273 0 0,-7-8 1422 0 0,14 16 5253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43 308 0 0,'-2'-1'210'0'0,"0"0"0"0"0,1-1 0 0 0,-1 0 1 0 0,0 1-1 0 0,1-1 0 0 0,-1 0 0 0 0,1 0 0 0 0,0 1 0 0 0,0-1 0 0 0,-19-24 21738 0 0,25 72-18633 0 0,-2-19-4936 0 0,-1 0-8207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64 0 0,'3'-3'14776'0'0,"-1"7"-13574"0"0,2 8-631 0 0,7 15 1804 0 0,6 11 2300 0 0,-3-8-3106 0 0,-9-21-1367 0 0,0 0-1 0 0,1 0 0 0 0,0-1 0 0 0,0 0 1 0 0,10 11-1 0 0,-4-6 8 0 0,-8-7-114 0 0,0-1-1 0 0,1 0 1 0 0,0-1-1 0 0,0 1 1 0 0,0-1-1 0 0,9 7 1 0 0,-7-8-50 0 0,11 8 207 0 0,0-2-1 0 0,0 0 1 0 0,1-1 0 0 0,19 5 0 0 0,-27-10-183 0 0,-2 0 1 0 0,0 0 0 0 0,0-1 0 0 0,0 0 0 0 0,0 0 0 0 0,0-1 0 0 0,1 0 0 0 0,-1-1 0 0 0,0 0 0 0 0,1 0 1 0 0,12-3-1 0 0,5-4-25 0 0,-16 5-35 0 0,0-1 0 0 0,0 0 0 0 0,0 0 0 0 0,-1-1 0 0 0,1-1 0 0 0,-1 0 1 0 0,0 0-1 0 0,15-11 0 0 0,-17 10 4 0 0,2 0 1 0 0,-1 1 0 0 0,19-8-1 0 0,6-3 11 0 0,-17 8-22 0 0,0 2 1 0 0,0 0-1 0 0,1 1 0 0 0,28-5 1 0 0,-34 9 35 0 0,1 0 0 0 0,-1 0 1 0 0,0 2-1 0 0,1 0 0 0 0,-1 0 1 0 0,18 4-1 0 0,-13-1 67 0 0,0-2 0 0 0,20 1 0 0 0,-19-2 17 0 0,1 1 0 0 0,0 1 0 0 0,18 5 0 0 0,3 1 92 0 0,-8-1 71 0 0,57 21 0 0 0,-6 11 145 0 0,-26-8-290 0 0,-50-29-93 0 0,-1 0-1 0 0,0 1 1 0 0,11 7 0 0 0,5 4 53 0 0,77 46 239 0 0,-46-29-340 0 0,-51-31 0 0 0,-1 0 0 0 0,1 0 0 0 0,-1 0 0 0 0,1 0 0 0 0,-1 0 0 0 0,1 0 0 0 0,-1 1 0 0 0,0-1 0 0 0,1 0 0 0 0,0 2 0 0 0,10 8 0 0 0,-5-6 0 0 0,-1-1 0 0 0,0 2 0 0 0,0-1 0 0 0,9 12 0 0 0,-7-8 0 0 0,-8-7 0 0 0,1-1 0 0 0,1 1 0 0 0,-1 0 0 0 0,10 17 0 0 0,-10-18 0 0 0,0 0 0 0 0,-1-1 0 0 0,1 1 0 0 0,0 0 0 0 0,-1 0 0 0 0,1-1 0 0 0,-1 1 0 0 0,0 0 0 0 0,1 0 0 0 0,-1 0 0 0 0,0 0 0 0 0,1-1 0 0 0,-1 1 0 0 0,0 0 0 0 0,0 1 0 0 0,1 0 0 0 0,1-1 0 0 0,-1 0 0 0 0,-1 1 0 0 0,0 0 0 0 0,0 0 0 0 0,1 0 0 0 0,-1-1 0 0 0,1 1 0 0 0,0 0 0 0 0,-1 0 0 0 0,1-1 0 0 0,0 1 0 0 0,2 2 0 0 0,-2-2 0 0 0,0-1 0 0 0,0 1 0 0 0,0-1 0 0 0,-1 1 0 0 0,1-1 0 0 0,0 1 0 0 0,-1 0 0 0 0,1 0 0 0 0,-1-1 0 0 0,1 3 0 0 0,-1-1 0 0 0,0-3 0 0 0,0 0 0 0 0,0 0 0 0 0,0 1 0 0 0,0-1 0 0 0,0 0 0 0 0,0 1 0 0 0,0-1 0 0 0,0 0 0 0 0,0 1 0 0 0,0-1 0 0 0,0 0 0 0 0,0 0 0 0 0,0 1 0 0 0,0-1 0 0 0,0 0 0 0 0,0 1 0 0 0,0-1 0 0 0,0 0 0 0 0,-1 0 0 0 0,1 1 0 0 0,0-1 0 0 0,0 0 0 0 0,0 0 0 0 0,0 1 0 0 0,-1-1 0 0 0,1 0 0 0 0,0 0 0 0 0,0 1 0 0 0,-1-1 0 0 0,-47 48 0 0 0,37-41 0 0 0,0 0 0 0 0,0 0 0 0 0,0-1 0 0 0,0-1 0 0 0,-14 4 0 0 0,-27 15 0 0 0,-45 21 0 0 0,17-1 0 0 0,73-40 0 0 0,-1 2 0 0 0,2-1 0 0 0,-1 1 0 0 0,0 0 0 0 0,1 0 0 0 0,0 0 0 0 0,1 1 0 0 0,-1 0 0 0 0,1 0 0 0 0,-5 10 0 0 0,-3 18 0 0 0,4-8 0 0 0,7-20 0 0 0,0 0 0 0 0,1 0 0 0 0,0 0 0 0 0,0 11 0 0 0,-2 53 0 0 0,9-26 0 0 0,-6-42 0 0 0,1 1 0 0 0,0-1 0 0 0,0 0 0 0 0,0 0 0 0 0,0 0 0 0 0,1 0 0 0 0,-1 0 0 0 0,1 0 0 0 0,0 0 0 0 0,0 0 0 0 0,0-1 0 0 0,4 5 0 0 0,0 0 0 0 0,0-1 0 0 0,1 0 0 0 0,0 0 0 0 0,0 0 0 0 0,0-1 0 0 0,1 0 0 0 0,-1 0 0 0 0,2-1 0 0 0,-1 0 0 0 0,0-1 0 0 0,11 4 0 0 0,29 15 0 0 0,-24-11 0 0 0,15 5 0 0 0,-35-16 0 0 0,-1 0 0 0 0,0 0 0 0 0,0 0 0 0 0,0 0 0 0 0,0 0 0 0 0,1 0 0 0 0,1 0 0 0 0,1 0 0 0 0,0-1 0 0 0,-1 0 0 0 0,1 0 0 0 0,-1 0 0 0 0,1 0 0 0 0,-1-1 0 0 0,0 0 0 0 0,1 0 0 0 0,-1-1 0 0 0,0 1 0 0 0,7-6 0 0 0,-2 1 0 0 0,-1-2 0 0 0,0 1 0 0 0,14-18 0 0 0,-11 13 0 0 0,-5 5 0 0 0,0-2 0 0 0,-1 1 0 0 0,10-18 0 0 0,8-14 0 0 0,-9 19 0 0 0,9-13 0 0 0,14-16 0 0 0,-31 42 0 0 0,1 1 0 0 0,0 0 0 0 0,0 0 0 0 0,1 0 0 0 0,0 1 0 0 0,0 0 0 0 0,1 1 0 0 0,17-9 0 0 0,-2 5 0 0 0,-17 6 0 0 0,0 1 0 0 0,0 0 0 0 0,13-4 0 0 0,14 0 0 0 0,-16 3 0 0 0,1 0 0 0 0,37-1 0 0 0,58-4 0 0 0,3 0 0 0 0,-102 8 0 0 0,1-1 0 0 0,-1 0 0 0 0,0-1 0 0 0,17-5 0 0 0,-24 5 0 0 0,-1 0 0 0 0,0-1 0 0 0,0 0 0 0 0,12-9 0 0 0,0 1 0 0 0,-14 9 0 0 0,-1-1 0 0 0,-1 0 0 0 0,1 0 0 0 0,0 0 0 0 0,-1 0 0 0 0,0-1 0 0 0,5-7 0 0 0,33-42 0 0 0,-18 16 0 0 0,-8 8 0 0 0,-7 18-7387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0 110 252 0 0,'7'-13'22259'0'0,"4"8"-21372"0"0,0 0 0 0 0,1 1 0 0 0,-1 0 0 0 0,1 0 0 0 0,0 1 0 0 0,0 1 0 0 0,0 0 0 0 0,18-1 0 0 0,13 3-523 0 0,47 5 1 0 0,7 0 325 0 0,101 5 89 0 0,-192-10-777 0 0,222-6 71 0 0,33-16-73 0 0,46-4 0 0 0,-134 8 0 0 0,-8 7 0 0 0,-9 9 0 0 0,-66 10 0 0 0,-2-1 0 0 0,-70-7-2316 0 0,-10 1 262 0 0,-12 1 149 0 0,-21-2-20916 0 0,22 0 21694 0 0,-4-2-973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1224 0 0,'4'3'11042'0'0,"5"-1"-3762"0"0,17-2-580 0 0,-4 1-5036 0 0,106 24 1237 0 0,-97-18-2566 0 0,17 1 70 0 0,1-1 1 0 0,0-2-1 0 0,56-3 0 0 0,208-2-405 0 0,-93 9 0 0 0,-4-2 0 0 0,-107-1 0 0 0,-81-5-87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0 159 952 0 0,'3'4'7999'0'0,"-3"-4"-7832"0"0,8-5 3813 0 0,4-6 420 0 0,10-11 2815 0 0,16-11-5232 0 0,1-1-1623 0 0,-27 22-134 0 0,-6 6-66 0 0,-1 1 0 0 0,1-1 0 0 0,11-7 1 0 0,-12 8-77 0 0,3-4 4 0 0,-7 8-88 0 0,-1 0 11 0 0,38 28 692 0 0,73 61 813 0 0,-108-86-1468 0 0,0 1-6 0 0,0 0-1 0 0,1 0 0 0 0,-1-1 1 0 0,1 1-1 0 0,-1-1 0 0 0,1 0 1 0 0,7 3-1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61 460 0 0,'5'-7'14105'0'0,"19"-23"-7951"0"0,-17 22-5444 0 0,4-2 490 0 0,-4 7 1575 0 0,2 2-2098 0 0,-8 0-609 0 0,0 1-1 0 0,0 0 0 0 0,0-1 1 0 0,0 1-1 0 0,1 0 0 0 0,-1 0 1 0 0,0 0-1 0 0,0 0 1 0 0,0 0-1 0 0,0 0 0 0 0,0 1 1 0 0,0-1-1 0 0,0 0 0 0 0,1 0 1 0 0,-1 1-1 0 0,2 0 0 0 0,8 6 335 0 0,-1 1 0 0 0,1 1-1 0 0,-1-1 1 0 0,-1 1 0 0 0,15 18-1 0 0,-15-17-166 0 0,0 1 0 0 0,1-1 0 0 0,0-1 0 0 0,1 0 0 0 0,20 13 0 0 0,-27-20-211 0 0,-1-1-1 0 0,1 0 1 0 0,0 0-1 0 0,0 0 1 0 0,0 0-1 0 0,0-1 1 0 0,0 0-1 0 0,0 0 1 0 0,0 0 0 0 0,0 0-1 0 0,0 0 1 0 0,0-1-1 0 0,-1 0 1 0 0,1 0-1 0 0,0 0 1 0 0,0 0-1 0 0,5-3 1 0 0,17-3 65 0 0,15-4-71 0 0,-33 8-11 0 0,1 0-1 0 0,0 1 0 0 0,0 0 0 0 0,0 1 1 0 0,9-1-1 0 0,32-3 61 0 0,-34 4-13 0 0,-10 1-34 0 0,0-1-1 0 0,0 1 1 0 0,0 1 0 0 0,12 1-1 0 0,4 7 261 0 0,70 35 158 0 0,-49-23-335 0 0,71 24-1 0 0,-89-35-92 0 0,17 7-10 0 0,56 32 0 0 0,-82-40 0 0 0,1 0 0 0 0,-1-2 0 0 0,25 9 0 0 0,-32-13-8006 0 0,-37-3-16023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1 504 0 0,'-7'8'13401'0'0,"2"-6"-12051"0"0,-1 2-1056 0 0,-3 2 846 0 0,-9 6 1748 0 0,5-6-1214 0 0,-52 22 1763 0 0,50-19-3089 0 0,-1-1-1 0 0,-33 11 0 0 0,-9 0 141 0 0,-9 4-266 0 0,55-17-97 0 0,11-5-113 0 0,-1-1 0 0 0,1 1 0 0 0,0 0-1 0 0,-1 0 1 0 0,1-1 0 0 0,-1 1 0 0 0,1-1-1 0 0,-1 1 1 0 0,1-1 0 0 0,-3 0-1 0 0,3 1-7 0 0,0-1 0 0 0,-1 0 0 0 0,1 0 0 0 0,0 1-1 0 0,0-1 1 0 0,0 1 0 0 0,0-1 0 0 0,0 1 0 0 0,0-1-1 0 0,0 1 1 0 0,0-1 0 0 0,0 1 0 0 0,-1 1 0 0 0,-15 9 29 0 0,17-11-42 0 0,-4 1-2761 0 0,-22 12-18623 0 0,23-9 19368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1 186 712 0 0,'3'-3'9854'0'0,"0"-5"-5624"0"0,6-4-3067 0 0,-8 10-696 0 0,1 1 1 0 0,-1-1 0 0 0,1 0-1 0 0,-1 1 1 0 0,1-1-1 0 0,0 1 1 0 0,-1-1-1 0 0,1 1 1 0 0,0 0 0 0 0,0 0-1 0 0,0 0 1 0 0,0 0-1 0 0,0 0 1 0 0,0 0 0 0 0,0 0-1 0 0,1 1 1 0 0,-1-1-1 0 0,4 0 1 0 0,33-6 817 0 0,-28 8-860 0 0,0 0 0 0 0,23 5 1 0 0,-23-3-123 0 0,1-1 1 0 0,-1-1-1 0 0,13 1 1 0 0,49 2 885 0 0,-54-6-973 0 0,30-6 1 0 0,-41 7-158 0 0,151-29 349 0 0,-123 23-332 0 0,0-3 0 0 0,37-14 0 0 0,-60 20-71 0 0,-1-1-4 0 0,-1 1 0 0 0,16-9 1 0 0,26-13 12 0 0,-32 18-1 0 0,-3 3-13 0 0,-12 4 0 0 0,0-1 0 0 0,0 1 0 0 0,1 0 0 0 0,-1 1 0 0 0,8 0 1 0 0,-8 0 17 0 0,-1 1 1 0 0,1 1-1 0 0,0-1 1 0 0,-1 1-1 0 0,1 0 1 0 0,-1 0 0 0 0,1 0-1 0 0,-1 1 1 0 0,0 0-1 0 0,0 0 1 0 0,6 5 0 0 0,10 5 78 0 0,15 9 138 0 0,-24-13-148 0 0,1-2 0 0 0,-1 0 0 0 0,16 6-1 0 0,81 40 430 0 0,-1-7-139 0 0,-90-39-377 0 0,82 27 0 0 0,-66-23 0 0 0,19 5 0 0 0,62 14 0 0 0,-106-26 5 0 0,-6-3-7 0 0,-1 0-1 0 0,0 0 1 0 0,0-1-1 0 0,0 1 0 0 0,1 0 1 0 0,-1-1-1 0 0,0 1 0 0 0,1-1 1 0 0,-1 0-1 0 0,1 0 1 0 0,-1 0-1 0 0,4 0 0 0 0,-10 0-3173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1 936 0 0,'-1'1'21451'0'0,"15"-2"-15900"0"0,5 4-3830 0 0,16 8-1052 0 0,5 2-1652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1220 0 0,'5'0'16466'0'0,"6"3"-8855"0"0,24 12-5619 0 0,-33-14-2597 0 0,13 14-7046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1 236 0 0,'7'2'14092'0'0,"-1"1"-11492"0"0,-3-1-2896 0 0,7 13 3776 0 0,14 29 0 0 0,-6-5-1611 0 0,-17-37-1902 0 0,1 2 51 0 0,-2-3 7 0 0,0 0 0 0 0,0 0 0 0 0,0-1 0 0 0,0 1 0 0 0,1 0 1 0 0,-1-1-1 0 0,0 1 0 0 0,0 0 0 0 0,1-1 0 0 0,-1 1 0 0 0,0 0 0 0 0,1-1 0 0 0,-1 1 0 0 0,1-1 1 0 0,-1 1-1 0 0,1-1 0 0 0,-1 1 0 0 0,1-1 0 0 0,-1 1 0 0 0,1-1 0 0 0,-1 1 0 0 0,1-1 0 0 0,0 1 1 0 0,-1-1-1 0 0,1 0 0 0 0,-1 0 0 0 0,1 1 0 0 0,0-1 0 0 0,0 0 0 0 0,-1 0 0 0 0,1 0 0 0 0,0 1 1 0 0,-1-1-1 0 0,1 0 0 0 0,0 0 0 0 0,0 0 0 0 0,-1 0 0 0 0,1-1 0 0 0,0 1 0 0 0,1 0 1 0 0,7 0 56 0 0,57-7 287 0 0,-66 7-360 0 0,1 0-1 0 0,-1 0 0 0 0,1-1 1 0 0,-1 1-1 0 0,1 0 1 0 0,-1 0-1 0 0,0 0 0 0 0,1 0 1 0 0,-1 0-1 0 0,1-1 1 0 0,-1 1-1 0 0,1 0 0 0 0,-1 0 1 0 0,0-1-1 0 0,1 1 1 0 0,-1 0-1 0 0,0-1 0 0 0,1 1 1 0 0,-1 0-1 0 0,0-1 0 0 0,0 1 1 0 0,1 0-1 0 0,-1-1 1 0 0,0 1-1 0 0,0-1 0 0 0,0 1 1 0 0,1 0-1 0 0,-1-1 1 0 0,0 1-1 0 0,0-1 0 0 0,0 1 1 0 0,0-1-1 0 0,0 1 1 0 0,0-1-1 0 0,0 1 0 0 0,0-1 1 0 0,0 1-1 0 0,0 0 1 0 0,0-1-1 0 0,0 1 0 0 0,0-1 1 0 0,-1 1-1 0 0,1-1 1 0 0,-8-27-26 0 0,4 16 55 0 0,-5-12-13 0 0,7 21-25 0 0,1 0 0 0 0,-1-1 0 0 0,1 1-1 0 0,0-1 1 0 0,0 1 0 0 0,0-1-1 0 0,0-4 1 0 0,1 7-21 0 0,-1 2-45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0 540 0 0,'1'9'21619'0'0,"1"3"-18250"0"0,2 11-3093 0 0,-1 6-434 0 0,-3-11-4112 0 0,0-4-5927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1 216 0 0,'0'7'24206'0'0,"-8"12"-22131"0"0,-1 1-1498 0 0,-29 89 1416 0 0,12-42-1573 0 0,2-27-292 0 0,8-17-132 0 0,14-20 15 0 0,0 1 0 0 0,0 0 0 0 0,0 0 0 0 0,1 1 1 0 0,0-1-1 0 0,0 0 0 0 0,-1 6 0 0 0,5-6 32 0 0,1-1-1 0 0,0 1 1 0 0,0-1 0 0 0,0-1-1 0 0,0 1 1 0 0,0 0-1 0 0,0-1 1 0 0,6 2 0 0 0,-3 0-4 0 0,10 4 299 0 0,35 13 1 0 0,-33-15-68 0 0,33 17 0 0 0,-23-10 3786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1 220 0 0,'-2'0'17683'0'0,"2"0"-17791"0"0,-12 3 6475 0 0,11-3-6304 0 0,-1 0 1 0 0,1 0-1 0 0,0 0 0 0 0,0 0 1 0 0,0 1-1 0 0,0-1 0 0 0,0 0 1 0 0,0 0-1 0 0,0 1 0 0 0,0-1 1 0 0,0 1-1 0 0,0-1 0 0 0,0 1 1 0 0,0-1-1 0 0,0 1 1 0 0,0 0-1 0 0,0-1 0 0 0,0 1 1 0 0,1 0-1 0 0,-1 0 0 0 0,0 0 1 0 0,1-1-1 0 0,-2 2 0 0 0,-4 8 309 0 0,6-10-347 0 0,-1 0-1 0 0,1 0 0 0 0,0 0 1 0 0,-1 1-1 0 0,1-1 1 0 0,0 0-1 0 0,-1 0 1 0 0,1 0-1 0 0,0 1 1 0 0,0-1-1 0 0,-1 0 1 0 0,1 0-1 0 0,0 1 1 0 0,0-1-1 0 0,-1 0 1 0 0,1 1-1 0 0,0-1 0 0 0,0 0 1 0 0,0 1-1 0 0,0-1 1 0 0,-1 0-1 0 0,1 1 1 0 0,0-1-1 0 0,0 0 1 0 0,0 1-1 0 0,0-1 1 0 0,0 0-1 0 0,0 1 1 0 0,0-1-1 0 0,0 1 0 0 0,0-1 1 0 0,0 0-1 0 0,0 1 1 0 0,0-1-1 0 0,1 0 1 0 0,-1 1-1 0 0,0-1 1 0 0,0 0-1 0 0,0 1 1 0 0,0-1-1 0 0,0 0 1 0 0,1 1-1 0 0,-1-1 1 0 0,0 0-1 0 0,0 0 0 0 0,1 1 1 0 0,-1-1-1 0 0,0 0 1 0 0,0 0-1 0 0,1 1 1 0 0,-1-1-1 0 0,0 0 1 0 0,1 1-1 0 0,31 16 718 0 0,-22-13-495 0 0,-1 0 0 0 0,16 12 0 0 0,-5-4-474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94 84 0 0,'-6'-8'14971'0'0,"-1"11"-14191"0"0,-2 0 243 0 0,-5 5 3823 0 0,-10 5-1518 0 0,-8 8-2754 0 0,13-3-70 0 0,-42 44 745 0 0,43-42-974 0 0,5-7 39 0 0,1 0 1 0 0,-19 29-1 0 0,30-39-288 0 0,-5 5 72 0 0,1 0-1 0 0,1 0 0 0 0,-1 0 0 0 0,1 1 0 0 0,1-1 0 0 0,0 1 0 0 0,0 0 0 0 0,1 0 1 0 0,-2 15-1 0 0,-3 57 899 0 0,8-67-802 0 0,1 1 1 0 0,0-1-1 0 0,1 1 1 0 0,0-1-1 0 0,6 15 1 0 0,0-3-5 0 0,-5-13 19 0 0,1 1 1 0 0,0-1 0 0 0,10 17 0 0 0,-8-21-210 0 0,0 1 0 0 0,1-1 0 0 0,0-1 0 0 0,0 1 0 0 0,16 11 0 0 0,-10-8 0 0 0,-8-7 0 0 0,0 1 0 0 0,0-2 0 0 0,11 8 0 0 0,8 6 0 0 0,-20-13 0 0 0,0-1 0 0 0,1 0 0 0 0,10 7 0 0 0,-9-6 0 0 0,-4-1 0 0 0,1-1 0 0 0,0 0 0 0 0,0 0 0 0 0,0 0 0 0 0,9 4 0 0 0,-11-5 0 0 0,0 1 0 0 0,13 6 0 0 0,67 39 0 0 0,-65-39 0 0 0,1-1 0 0 0,0 0 0 0 0,22 4 0 0 0,11 4 0 0 0,-3-11 0 0 0,38-5 0 0 0,-79 0 0 0 0,1-1 0 0 0,-1 0 0 0 0,1-1 0 0 0,-1 0 0 0 0,0 0 0 0 0,0 0 0 0 0,11-6 0 0 0,-2 2 0 0 0,20-9 0 0 0,18-6 0 0 0,3-4 0 0 0,-50 23 0 0 0,1-1 0 0 0,-1-1 0 0 0,0 1 0 0 0,0-1 0 0 0,-1-1 0 0 0,1 1 0 0 0,10-11 0 0 0,-16 15 0 0 0,11-12 0 0 0,21-23 0 0 0,-17 17 0 0 0,-11 11 0 0 0,-1 0 0 0 0,1 0 0 0 0,-2 0 0 0 0,1 0 0 0 0,3-9 0 0 0,-1 1 0 0 0,16-54 0 0 0,-19 63 0 0 0,-1-1 0 0 0,0 0 0 0 0,-1 0 0 0 0,0 0 0 0 0,1-11 0 0 0,-1 10 0 0 0,0 0 0 0 0,0 0 0 0 0,4-13 0 0 0,-3 14 0 0 0,-1 0 0 0 0,-1 0 0 0 0,1 0 0 0 0,-1 0 0 0 0,0 0 0 0 0,-2-8 0 0 0,1-9 0 0 0,1 14 0 0 0,0-1 0 0 0,0 0 0 0 0,0 0 0 0 0,-1-1 0 0 0,-1 1 0 0 0,-4-18 0 0 0,-4-10 0 0 0,8 29 0 0 0,0 1 0 0 0,0 0 0 0 0,-5-11 0 0 0,-7-17 0 0 0,11 28 0 0 0,0 1 0 0 0,0 0 0 0 0,0 0 0 0 0,-1 0 0 0 0,-1 0 0 0 0,1 1 0 0 0,-8-10 0 0 0,-26-25 0 0 0,27 33 0 0 0,0 0 0 0 0,-18-10 0 0 0,11 8 0 0 0,9 6 0 0 0,-1-1 0 0 0,0 2 0 0 0,0-1 0 0 0,-13-3 0 0 0,-75-26 0 0 0,-8 8 0 0 0,99 25 0 0 0,-1 0 0 0 0,0 0 0 0 0,0 1 0 0 0,-14 1 0 0 0,2-1 0 0 0,-94 7 0 0 0,103-7-238 0 0,0 1 0 0 0,1 0 1 0 0,-1 1-1 0 0,1 0 0 0 0,0 0 0 0 0,-1 1 1 0 0,-11 5-1 0 0,1 2-1605 0 0,-36 22 0 0 0,17-8 220 0 0,23-15-9822 0 0,-30 10 0 0 0,38-15 9303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2 144 0 0,'-10'-2'25425'0'0,"11"5"-25102"0"0,1 0 0 0 0,-1-1 1 0 0,1 1-1 0 0,0 0 0 0 0,0-1 0 0 0,0 0 1 0 0,4 5-1 0 0,2 2 97 0 0,42 60 660 0 0,-47-65-3701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30 388 0 0,'0'-2'4940'0'0,"0"-2"-1104"0"0,0-6 3042 0 0,0 12-6817 0 0,1-1 1 0 0,-1 1-1 0 0,1-1 0 0 0,0 1 1 0 0,-1-1-1 0 0,1 1 0 0 0,0-1 0 0 0,0 0 1 0 0,0 1-1 0 0,0-1 0 0 0,0 0 1 0 0,3 3-1 0 0,-4-4-47 0 0,1 0-1 0 0,-1 1 1 0 0,0-1 0 0 0,1 1-1 0 0,-1-1 1 0 0,1 0 0 0 0,-1 1-1 0 0,0-1 1 0 0,1 0 0 0 0,-1 1-1 0 0,1-1 1 0 0,-1 0 0 0 0,1 0-1 0 0,-1 1 1 0 0,1-1 0 0 0,-1 0 0 0 0,1 0-1 0 0,-1 0 1 0 0,1 0 0 0 0,0 0-1 0 0,-1 0 1 0 0,1 0 0 0 0,-1 0-1 0 0,1 0 1 0 0,-1 0 0 0 0,1 0-1 0 0,-1 0 1 0 0,1 0 0 0 0,-1 0-1 0 0,1 0 1 0 0,-1 0 0 0 0,1-1-1 0 0,-1 1 1 0 0,1 0 0 0 0,-1 0-1 0 0,1-1 1 0 0,-1 1 0 0 0,1 0-1 0 0,-1-1 1 0 0,1 1 0 0 0,-1 0 0 0 0,0-1-1 0 0,1 0 1 0 0,0 0-21 0 0,-1 1 0 0 0,0-1 0 0 0,0 1 0 0 0,1-1-1 0 0,-1 0 1 0 0,0 0 0 0 0,0 1 0 0 0,0-1 0 0 0,0 0 0 0 0,0 1 0 0 0,0-1 0 0 0,0 0 0 0 0,0 0 0 0 0,0 1-1 0 0,0-1 1 0 0,0 0 0 0 0,0 1 0 0 0,-1-2 0 0 0,1 1 286 0 0,-1 0 0 0 0,0-1 0 0 0,1 1 0 0 0,-1 0 0 0 0,0-1 0 0 0,0 1 0 0 0,0 0 0 0 0,0 0 1 0 0,0 0-1 0 0,0 0 0 0 0,0 0 0 0 0,0 0 0 0 0,-3-1 0 0 0,4 1-147 0 0,-1 1 1 0 0,1 0-1 0 0,-1-1 0 0 0,0 1 1 0 0,1 0-1 0 0,-1 0 1 0 0,0-1-1 0 0,1 1 1 0 0,-1 0-1 0 0,0 0 0 0 0,1 0 1 0 0,-1 0-1 0 0,0 0 1 0 0,1 0-1 0 0,-1 0 0 0 0,0 0 1 0 0,1 0-1 0 0,-1 0 1 0 0,0 0-1 0 0,0 0 1 0 0,1 0-1 0 0,-1 0 0 0 0,0 1 1 0 0,1-1-1 0 0,-1 0 1 0 0,0 1-1 0 0,0 0-172 0 0,1 0 0 0 0,-1-1-1 0 0,1 1 1 0 0,-1 0 0 0 0,1 0 0 0 0,-1-1-1 0 0,1 1 1 0 0,0 0 0 0 0,-1 0 0 0 0,1 0-1 0 0,0-1 1 0 0,0 1 0 0 0,0 0 0 0 0,-1 0-1 0 0,1 0 1 0 0,0 0 0 0 0,1 1 0 0 0,-1-2-217 0 0,0 1 1 0 0,0-1-1 0 0,0 0 1 0 0,0 1-1 0 0,0-1 1 0 0,0 0-1 0 0,0 1 0 0 0,0-1 1 0 0,0 0-1 0 0,1 1 1 0 0,-1-1-1 0 0,0 0 1 0 0,5 4-4361 0 0,-5-4 4360 0 0,1 0 1 0 0,-1 0-1 0 0,1 0 1 0 0,-1 0-1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0 700 0 0,'3'0'3333'0'0,"-1"0"-1983"0"0,2 4-549 0 0,3 9-96 0 0,2 1 237 0 0,-6-11-625 0 0,0 0 0 0 0,-1 0 0 0 0,0 0-1 0 0,1 0 1 0 0,-1 0 0 0 0,0 0 0 0 0,2 6 0 0 0,10 14 1310 0 0,0-8-551 0 0,-4-2-454 0 0,0 1-1 0 0,0-1 0 0 0,7 17 0 0 0,-7-7-499 0 0,-5-9-11 0 0,0-3 37 0 0,-1 0 0 0 0,-1 1 0 0 0,0-1 0 0 0,0 1 0 0 0,1 21 0 0 0,6 28 2508 0 0,-9-33-786 0 0,1 15 317 0 0,0 30-508 0 0,-12 7-1130 0 0,3-30-341 0 0,5-34-139 0 0,0 0 1 0 0,-1 0-1 0 0,0 0 1 0 0,-8 21-1 0 0,7-24-45 0 0,-4 14 51 0 0,5-14-48 0 0,0 0 0 0 0,-2 0 1 0 0,1 0-1 0 0,-8 12 0 0 0,-13 13-15 0 0,16-27-4 0 0,1 0 0 0 0,1 1 0 0 0,0 0-1 0 0,-8 18 1 0 0,10-19-137 0 0,-1-1 0 0 0,0 0 0 0 0,-1 0-1 0 0,0 0 1 0 0,-8 8 0 0 0,-11 5-7359 0 0,22-21 5545 0 0,0 0 0 0 0,1 0 0 0 0,-1 0 0 0 0,0-1 0 0 0,0 0 1 0 0,0 1-1 0 0,-7 0 0 0 0,3 0 136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1 404 0 0,'8'0'17001'0'0,"-7"0"-17917"0"0,32 25 7766 0 0,12 25-4130 0 0,-6-5-1937 0 0,11 12 230 0 0,-47-55-952 0 0,-1 2 0 0 0,1-1 0 0 0,-1 0 0 0 0,0 0 0 0 0,1 1 1 0 0,-2-1-1 0 0,3 5 0 0 0,-4-8 81 0 0,-4 3-131 0 0,-1 0 1 0 0,0 0-1 0 0,1-1 1 0 0,-1 0-1 0 0,0 0 1 0 0,0 0-1 0 0,-6 1 1 0 0,-10 4 13 0 0,-6 4-33 0 0,-46 22-32 0 0,67-30 29 0 0,2 0-3 0 0,-1 0-1 0 0,0-1 0 0 0,1 1 0 0 0,-1-1 0 0 0,0 0 0 0 0,-1-1 0 0 0,1 1 0 0 0,-8 1 1 0 0,13-3-3 0 0,-14 2-2336 0 0,-2 0-10631 0 0,15-2 12278 0 0,0 0 0 0 0,0 0 1 0 0,0 0-1 0 0,0 0 0 0 0,0-1 1 0 0,0 1-1 0 0,0 0 0 0 0,0 0 1 0 0,0-1-1 0 0,1 1 0 0 0,-1 0 1 0 0,0-1-1 0 0,0 1 0 0 0,-1-1 1 0 0,-1-2-1111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18 224 0 0,'0'-3'20367'0'0,"-7"7"-16609"0"0,-14 9-2531 0 0,-17 31-299 0 0,31-35-725 0 0,1 0 0 0 0,-1 1 0 0 0,2 0 0 0 0,-1 0-1 0 0,-4 15 1 0 0,9-24-180 0 0,1 0-1 0 0,-1 0 0 0 0,1 1 1 0 0,-1-1-1 0 0,1 0 1 0 0,0 1-1 0 0,0-1 0 0 0,0 0 1 0 0,0 1-1 0 0,0-1 1 0 0,0 0-1 0 0,0 1 0 0 0,0-1 1 0 0,0 0-1 0 0,1 1 0 0 0,-1-1 1 0 0,0 0-1 0 0,1 0 1 0 0,-1 1-1 0 0,1-1 0 0 0,0 0 1 0 0,-1 0-1 0 0,1 0 1 0 0,0 0-1 0 0,0 1 0 0 0,0-1 1 0 0,0 0-1 0 0,1 1 1 0 0,0-1-4 0 0,-1 0 1 0 0,1-1 0 0 0,-1 1 0 0 0,1 0 0 0 0,0 0 0 0 0,-1-1 0 0 0,1 1 0 0 0,0-1-1 0 0,0 0 1 0 0,-1 1 0 0 0,1-1 0 0 0,0 0 0 0 0,0 0 0 0 0,0 0 0 0 0,-1 0 0 0 0,1-1-1 0 0,0 1 1 0 0,0 0 0 0 0,-1-1 0 0 0,4 0 0 0 0,1-1 3 0 0,-1 0 0 0 0,0 0 0 0 0,0 0 0 0 0,0-1-1 0 0,0 1 1 0 0,0-1 0 0 0,0 0 0 0 0,-1-1 0 0 0,1 1 0 0 0,-1-1 0 0 0,0 0 0 0 0,0 0 0 0 0,-1 0 0 0 0,1 0 0 0 0,-1-1-1 0 0,4-6 1 0 0,41-100-118 0 0,-48 110 89 0 0,0 1-1 0 0,0 0 1 0 0,1-1-1 0 0,-1 1 1 0 0,0-1 0 0 0,0 1-1 0 0,0 0 1 0 0,0-1-1 0 0,0 1 1 0 0,0-1 0 0 0,0 1-1 0 0,0-1 1 0 0,0 1-1 0 0,0-1 1 0 0,0 1 0 0 0,0 0-1 0 0,0-1 1 0 0,0 1-1 0 0,0-1 1 0 0,0 1 0 0 0,0-1-1 0 0,0 1 1 0 0,-1 0-1 0 0,1-1 1 0 0,0 1-1 0 0,0-1 1 0 0,-1 1 0 0 0,1 0-1 0 0,0-1 1 0 0,-1 1-1 0 0,1 0 1 0 0,0-1 0 0 0,-1 1-1 0 0,1 0 1 0 0,0 0-1 0 0,-1-1 1 0 0,-1 1-53 0 0,1-1 1 0 0,-1 1-1 0 0,1 0 0 0 0,-1 0 1 0 0,1-1-1 0 0,-1 1 0 0 0,1 0 1 0 0,-1 1-1 0 0,0-1 0 0 0,1 0 1 0 0,-2 1-1 0 0,-22 6-3093 0 0,10 2-4430 0 0,5 1 1457 0 0,7-8 4793 0 0,1 0 1 0 0,0 0-1 0 0,0 1 1 0 0,-1-1-1 0 0,1 1 1 0 0,-2 4 0 0 0,1-1-419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90 280 0 0,'0'-1'5095'0'0,"0"-6"-445"0"0,0-11-413 0 0,-6 9-3180 0 0,-5-8 986 0 0,0 8-69 0 0,10 9-1524 0 0,-3 2 2715 0 0,-4 6-1520 0 0,7 10-945 0 0,0-14-559 0 0,1 0 1 0 0,-1 0-1 0 0,1 0 0 0 0,0-1 1 0 0,1 1-1 0 0,-1 0 1 0 0,1 0-1 0 0,0 0 0 0 0,2 7 1 0 0,22 54 1070 0 0,-21-59-1094 0 0,-1 1 1 0 0,1-1-1 0 0,0 0 1 0 0,0-1-1 0 0,0 1 1 0 0,1-1-1 0 0,11 10 1 0 0,3 5 210 0 0,-18-20-322 0 0,-1 0 0 0 0,0 1 1 0 0,0-1-1 0 0,0 0 0 0 0,0 0 0 0 0,0 0 1 0 0,1 0-1 0 0,-1 0 0 0 0,0 0 1 0 0,0 1-1 0 0,0-1 0 0 0,0 0 1 0 0,1 0-1 0 0,-1 0 0 0 0,0 0 0 0 0,0 0 1 0 0,0 0-1 0 0,1 0 0 0 0,-1 0 1 0 0,0 0-1 0 0,0 0 0 0 0,0 0 1 0 0,1 0-1 0 0,-1 0 0 0 0,0 0 0 0 0,0 0 1 0 0,0 0-1 0 0,1 0 0 0 0,-1 0 1 0 0,0 0-1 0 0,0 0 0 0 0,0 0 1 0 0,1 0-1 0 0,-1 0 0 0 0,0-1 0 0 0,0 1 1 0 0,0 0-1 0 0,0 0 0 0 0,1 0 1 0 0,-1 0-1 0 0,0 0 0 0 0,0-1 1 0 0,0 1-1 0 0,0 0 0 0 0,7-14 144 0 0,1-15-72 0 0,-8 29-79 0 0,1-8-6 0 0,0-1-1 0 0,-1 0 0 0 0,0 1 0 0 0,0-1 1 0 0,0 0-1 0 0,-2 1 0 0 0,-3-18 0 0 0,-1 5-129 0 0,-18-39 0 0 0,23 57 91 0 0,0 1 1 0 0,0-1-1 0 0,-1 1 0 0 0,1 0 1 0 0,-1 0-1 0 0,0-1 1 0 0,0 1-1 0 0,0 0 0 0 0,0 0 1 0 0,0 1-1 0 0,0-1 1 0 0,-5-3-1 0 0,6 5-205 0 0,0 0 0 0 0,0-1-1 0 0,1 1 1 0 0,-1 0 0 0 0,0-1-1 0 0,0 1 1 0 0,0 0 0 0 0,0 0 0 0 0,0 0-1 0 0,0 0 1 0 0,0 0 0 0 0,0 0-1 0 0,0 0 1 0 0,0 0 0 0 0,-2 1 0 0 0,2-1-455 0 0,-1 1 0 0 0,1-1-1 0 0,0 1 1 0 0,0 0 0 0 0,0-1 0 0 0,0 1 0 0 0,0 0 0 0 0,0 0 0 0 0,0 0 0 0 0,0 0 0 0 0,0 0 0 0 0,0 0 0 0 0,1 0 0 0 0,-2 2 0 0 0,-7 20-11156 0 0,8-18 10023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408 110 316 0 0,'-6'1'15671'0'0,"-2"4"-9831"0"0,-7-2-3381 0 0,-4 2-1644 0 0,-16 12 66 0 0,24-13-719 0 0,1 1 0 0 0,0 1 1 0 0,0 0-1 0 0,-12 8 1 0 0,-58 41 456 0 0,58-39-426 0 0,17-13-136 0 0,0 1-1 0 0,0-1 0 0 0,0 1 1 0 0,1 0-1 0 0,-1 0 1 0 0,1 0-1 0 0,-5 7 0 0 0,-29 37 857 0 0,-5 38 51 0 0,36-69-828 0 0,3-6 7 0 0,0 0 0 0 0,1 1 0 0 0,0 0 0 0 0,1 0 0 0 0,0-1 0 0 0,0 25 0 0 0,-4 30 344 0 0,3 105 722 0 0,9-125-1209 0 0,3 0 0 0 0,-8-39 0 0 0,0-1 0 0 0,1 0 0 0 0,0 0 0 0 0,0 0 0 0 0,3 7 0 0 0,-1-2 0 0 0,30 69 0 0 0,-12-33 0 0 0,-11-21 0 0 0,-6-14 0 0 0,-1-1 0 0 0,2 0 0 0 0,0 0 0 0 0,0 0 0 0 0,11 13 0 0 0,24 31 0 0 0,-19-33 0 0 0,33 26 0 0 0,-14-19 0 0 0,58 38 0 0 0,-61-48 0 0 0,64 23 0 0 0,-93-39 0 0 0,14 4 0 0 0,34 7 0 0 0,-6-2 0 0 0,-30-8 0 0 0,0 0 0 0 0,1-2 0 0 0,-1 0 0 0 0,37-3 0 0 0,-19 1 0 0 0,-23-1 0 0 0,1 0 0 0 0,-1-1 0 0 0,30-9 0 0 0,12-1 0 0 0,-32 5 0 0 0,-10 3 0 0 0,1 0 0 0 0,25-12 0 0 0,-16 6 0 0 0,-23 10 0 0 0,0-1 0 0 0,0 0 0 0 0,0 0 0 0 0,0 0 0 0 0,0-1 0 0 0,0 1 0 0 0,0-1 0 0 0,0 1 0 0 0,0-1 0 0 0,3-3 0 0 0,14-7 0 0 0,-17 11 0 0 0,-1 0 0 0 0,1 0 0 0 0,0-1 0 0 0,-1 1 0 0 0,1-1 0 0 0,-1 1 0 0 0,4-4 0 0 0,23-17 0 0 0,-4 4 0 0 0,54-58 0 0 0,-74 72 0 0 0,0-2 0 0 0,0 1 0 0 0,-1 0 0 0 0,7-12 0 0 0,10-12 0 0 0,-11 15 0 0 0,-1 1 0 0 0,0-2 0 0 0,-1 1 0 0 0,10-25 0 0 0,-14 29 0 0 0,28-76 0 0 0,-28 72 0 0 0,23-64 0 0 0,-16 37 0 0 0,-3 8 0 0 0,1-26 0 0 0,-7 51 0 0 0,-1-1 0 0 0,0 1 0 0 0,-1-1 0 0 0,0 1 0 0 0,-2-13 0 0 0,1-6 0 0 0,-2-56 0 0 0,-4 18 0 0 0,7 58 0 0 0,-1 0 0 0 0,0 0 0 0 0,0 0 0 0 0,-3-7 0 0 0,1 7 0 0 0,2 0 0 0 0,-1 0 0 0 0,1 0 0 0 0,0-8 0 0 0,-1-1 0 0 0,-1 0 0 0 0,0 0 0 0 0,-1 0 0 0 0,-12-27 0 0 0,14 37 0 0 0,0 0 0 0 0,-1-1 0 0 0,0 1 0 0 0,-1 0 0 0 0,1 0 0 0 0,-1 0 0 0 0,-1 1 0 0 0,1-1 0 0 0,-1 1 0 0 0,-6-6 0 0 0,-6-7 0 0 0,14 14 0 0 0,0 1 0 0 0,0 0 0 0 0,0 0 0 0 0,0 0 0 0 0,0 0 0 0 0,-6-4 0 0 0,-52-39 0 0 0,40 32 0 0 0,-31-27 0 0 0,52 41 0 0 0,-16-11 0 0 0,-1 0 0 0 0,-1 1 0 0 0,1 1 0 0 0,-1 0 0 0 0,-1 1 0 0 0,-26-7 0 0 0,8 2 0 0 0,10 5 0 0 0,0 1 0 0 0,-32-4 0 0 0,28 6 0 0 0,-6-1 0 0 0,0 1 0 0 0,-52 1 0 0 0,73 4 0 0 0,0 1 0 0 0,0 0 0 0 0,-1 1 0 0 0,-23 6 0 0 0,-30 3 0 0 0,32-8 0 0 0,34-3 0 0 0,0-1 0 0 0,0 1 0 0 0,0 1 0 0 0,0-1 0 0 0,0 1 0 0 0,0-1 0 0 0,0 1 0 0 0,-6 3 0 0 0,-28 3 0 0 0,-1 1-2932 0 0,20-2-1426 0 0,1 0-1 0 0,1 0 1 0 0,-1 2-1 0 0,-19 11 1 0 0,-2 9-655 0 0,29-19 2775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39 756 0 0,'-1'-13'4020'0'0,"-2"1"2736"0"0,-3 7-2602 0 0,-6 3-3459 0 0,11 2-332 0 0,6 23 2338 0 0,-4-21-2331 0 0,1 1 0 0 0,-1 0 0 0 0,0-1 1 0 0,1 0-1 0 0,0 1 0 0 0,-1-1 0 0 0,1 0 1 0 0,0 0-1 0 0,0 0 0 0 0,3 2 0 0 0,-4-3-316 0 0,0 0 0 0 0,0 0 0 0 0,0-1 0 0 0,0 1 0 0 0,1-1 0 0 0,-1 1 0 0 0,0-1 0 0 0,0 1 0 0 0,0-1 0 0 0,1 0 0 0 0,-1 1 0 0 0,0-1 0 0 0,1 0 0 0 0,-1 0 0 0 0,0 0 0 0 0,1 0 0 0 0,-1 0 0 0 0,0 0 0 0 0,0 0 0 0 0,1-1 0 0 0,-1 1 0 0 0,0 0 0 0 0,0-1 0 0 0,1 1 0 0 0,-1-1 0 0 0,0 1 0 0 0,0-1 0 0 0,0 0 0 0 0,0 1 0 0 0,0-1 0 0 0,0 0 0 0 0,0 0 0 0 0,0 0 0 0 0,0 0 0 0 0,0 0 0 0 0,0 0 0 0 0,0 0-1 0 0,-1 0 1 0 0,1 0 0 0 0,0 0 0 0 0,-1 0 0 0 0,1-2 0 0 0,0 2-38 0 0,-1 0 0 0 0,0 0-1 0 0,0 0 1 0 0,1 0 0 0 0,-1 0-1 0 0,0 1 1 0 0,0-1-1 0 0,0 0 1 0 0,0 0 0 0 0,0 0-1 0 0,0 0 1 0 0,0 0 0 0 0,0 0-1 0 0,-1 0 1 0 0,1 0-1 0 0,0 0 1 0 0,0 0 0 0 0,-1 0-1 0 0,1 0 1 0 0,-1 0 0 0 0,1 1-1 0 0,-1-1 1 0 0,1 0-1 0 0,-1 0 1 0 0,1 1 0 0 0,-1-1-1 0 0,0 0 1 0 0,0 1 0 0 0,1-1-1 0 0,-1 0 1 0 0,0 1 0 0 0,-1-2-1 0 0,-1 0 43 0 0,0 0 1 0 0,0 0-1 0 0,0 1 0 0 0,0-1 1 0 0,0 1-1 0 0,-1-1 0 0 0,-5-1 0 0 0,8 3-35 0 0,0 0 0 0 0,0 0-1 0 0,-1 0 1 0 0,1 0-1 0 0,0 0 1 0 0,0 0-1 0 0,0 0 1 0 0,0 1-1 0 0,0-1 1 0 0,0 0-1 0 0,0 0 1 0 0,0 1-1 0 0,-2 0 1 0 0,-10 11-3255 0 0,5 4-4809 0 0,5 1-6069 0 0,3-14 12461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0 446 456 0 0,'3'-2'22063'0'0,"-2"1"-21267"0"0,14-6 2351 0 0,12 1-1426 0 0,-12 2-839 0 0,-2 1-518 0 0,0 0 0 0 0,0 1 0 0 0,0 1 0 0 0,19 0 0 0 0,26 6 143 0 0,-42 0-311 0 0,-1 0 0 0 0,0 0 0 0 0,-1 2 0 0 0,23 12 0 0 0,84 55 199 0 0,-107-66-395 0 0,1-1 0 0 0,0 0 0 0 0,0-1 0 0 0,0-1 0 0 0,1 0 0 0 0,0-1 0 0 0,0-1 0 0 0,0 0 0 0 0,0-1 0 0 0,0-1 0 0 0,1-1 0 0 0,25-1 0 0 0,-28-1 0 0 0,1 0 0 0 0,-1-1 0 0 0,0 0 0 0 0,0-1 0 0 0,0-1 0 0 0,25-12 0 0 0,7-6 0 0 0,-29 15 0 0 0,0 0 0 0 0,-1-2 0 0 0,25-17 0 0 0,-12 1 0 0 0,28-34 0 0 0,9-9 0 0 0,-15 13 0 0 0,-25 25 0 0 0,-16 21 0 0 0,1 0 0 0 0,0 1 0 0 0,0 0 0 0 0,0 1 0 0 0,23-12 0 0 0,70-28 0 0 0,-59 30 0 0 0,74-29 0 0 0,-76 32 0 0 0,69-14 0 0 0,-85 21-209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1084 0 0,'10'3'22714'0'0,"12"2"-18371"0"0,-9-3-3962 0 0,0-1 0 0 0,0 0 0 0 0,0 0 0 0 0,0-1 1 0 0,0-1-1 0 0,20-3 0 0 0,-10-1-255 0 0,-1-1-1 0 0,39-15 1 0 0,-40 13-55 0 0,-13 6-51 0 0,0-1 0 0 0,-1 0 0 0 0,1 0 0 0 0,-1-1-1 0 0,1 1 1 0 0,-1-2 0 0 0,0 1 0 0 0,-1-1 0 0 0,1 0 0 0 0,8-9 0 0 0,-6 5-106 0 0,3-2-729 0 0,-8 3-4157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0 976 0 0,'9'4'12740'0'0,"1"-1"-4521"0"0,12-1-1070 0 0,-15-2-6614 0 0,0 1 1 0 0,-1 0 0 0 0,13 3-1 0 0,11 10-84 0 0,-6-2-1886 0 0,-8-6-3935 0 0,-3-3-3401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 0 0,'0'0'28651'0'0,"34"15"-25855"0"0,1-1-3004 0 0,-15 0-764 0 0,-15-8-1479 0 0,3 3-4866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96 0 0,'-3'-12'25536'0'0,"12"17"-23548"0"0,4 2-1768 0 0,0 0 0 0 0,-1 1 0 0 0,0 1 0 0 0,13 11 1 0 0,-22-17-1170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14 360 0 0,'-9'-13'26121'0'0,"16"46"-23329"0"0,-1-7-2505 0 0,2-1 0 0 0,1 0 0 0 0,1 0 0 0 0,17 31 0 0 0,-17-37-522 0 0,0-3-439 0 0,4 0-4800 0 0,-13-15 4537 0 0,1 0 0 0 0,-1 0 0 0 0,0 0 0 0 0,0 0 0 0 0,0 0 0 0 0,1 0 0 0 0,-1-1 0 0 0,1 1 0 0 0,-1 0 0 0 0,0-1 0 0 0,1 1 0 0 0,-1-1 0 0 0,1 1 0 0 0,-1-1 0 0 0,1 0 0 0 0,0 1 0 0 0,-1-1 0 0 0,1 0 0 0 0,-1 0 0 0 0,1 0 0 0 0,-1 0 0 0 0,3-1 0 0 0,0-1-1085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0 792 0 0,'2'1'14660'0'0,"-1"10"-13257"0"0,0 0 1 0 0,5 19-1 0 0,-4-19 73 0 0,0 1-1 0 0,1 19 0 0 0,1 47 602 0 0,0-1-1285 0 0,-3-68 1165 0 0,-1 5-10719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1 309 964 0 0,'6'8'9452'0'0,"-5"-8"-9074"0"0,-1 0 0 0 0,1 0 0 0 0,-1 1 0 0 0,1-1 0 0 0,-1 0 0 0 0,0 0 0 0 0,1 0 0 0 0,-1 0 0 0 0,1 0 0 0 0,-1 0 0 0 0,3-1 2269 0 0,-2 0-2269 0 0,11-2 5983 0 0,-4-1-4466 0 0,1-3-1542 0 0,0 0-1 0 0,0-1 1 0 0,0 0 0 0 0,-1 0-1 0 0,0-1 1 0 0,-1 0 0 0 0,10-15-1 0 0,3-2 71 0 0,2-6-147 0 0,34-62 1 0 0,-20 31-276 0 0,-34 60-316 0 0,4-8 259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3 277 888 0 0,'-2'-5'10619'0'0,"2"2"-8994"0"0,16-25 5925 0 0,16-25-2675 0 0,95-113-2864 0 0,-125 164-2034 0 0,-1 1 101 0 0,0-1-1 0 0,0 1 1 0 0,0 0 0 0 0,0-1 0 0 0,0 1-1 0 0,1 0 1 0 0,-1 0 0 0 0,0 0-1 0 0,1 0 1 0 0,-1 0 0 0 0,1 0 0 0 0,-1 0-1 0 0,1 0 1 0 0,0 0 0 0 0,-1 1-1 0 0,1-1 1 0 0,0 1 0 0 0,0-1-1 0 0,-1 1 1 0 0,1 0 0 0 0,0 0 0 0 0,0 0-1 0 0,-1 0 1 0 0,1 0 0 0 0,3 0-1 0 0,205 9 1636 0 0,-202-9 249 0 0,2 0-2697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1176 0 0,'11'15'20746'0'0,"-9"-15"-19908"0"0,0 0 1 0 0,1 1-1 0 0,-1-1 1 0 0,1 0 0 0 0,-1 0-1 0 0,0 0 1 0 0,1-1-1 0 0,2 1 1 0 0,49-17 315 0 0,-50 16-358 0 0,42-17-537 0 0,-4 2-1741 0 0,-34 11-1816 0 0,6-2-5777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3 216 0 0,'14'-2'24058'0'0,"1"3"-18560"0"0,5 2-3722 0 0,4 5-1578 0 0,64 23 587 0 0,-29-7-549 0 0,-45-16-6059 0 0,7 4-8499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1 252 0 0,'2'5'24501'0'0,"13"10"-16758"0"0,26 17-9093 0 0,-36-28 2929 0 0,18 13-1592 0 0,-13-10-499 0 0,-1 0-1 0 0,0 0 1 0 0,0 1 0 0 0,13 15 0 0 0,-20-20-586 0 0,0 0 0 0 0,0 0 0 0 0,0 0 0 0 0,-1 0 0 0 0,1 1 0 0 0,-1-1 0 0 0,2 7 0 0 0,-2-6-922 0 0,-1 0-1 0 0,1-1 1 0 0,-1 1 0 0 0,0 0 0 0 0,0 0 0 0 0,0-1-1 0 0,-1 1 1 0 0,-1 7 0 0 0,-1-5 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1 644 0 0,'-4'0'28844'0'0,"59"52"-25565"0"0,-45-41-3331 0 0,1 1-305 0 0,-1 1-1 0 0,0 0 1 0 0,-1 1 0 0 0,0 0-1 0 0,8 20 1 0 0,-12-18-4539 0 0,-4-13 3303 0 0,0-1 0 0 0,0 1 1 0 0,-1-1-1 0 0,1 1 0 0 0,-1-1 0 0 0,1 1 1 0 0,-1-1-1 0 0,0 1 0 0 0,0 0 0 0 0,-1-1 0 0 0,1 1 1 0 0,0 0-1 0 0,-1-1 0 0 0,-1 4 1 0 0,-1-1-136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0 936 0 0,'-7'3'27286'0'0,"-27"16"-25039"0"0,13-9-1644 0 0,2 2-1 0 0,-32 23 1 0 0,12-8-113 0 0,31-21-490 0 0,1-2 0 0 0,1 0 0 0 0,0 1 0 0 0,0 0 0 0 0,-9 8 0 0 0,15-11 0 0 0,0 9 0 0 0,2 0 0 0 0,-1-1 0 0 0,1 1 0 0 0,4 10 0 0 0,-3-11 0 0 0,-1 1 0 0 0,1-1 0 0 0,-2 1 0 0 0,1 11 0 0 0,-5 55 0 0 0,2-72 0 0 0,1 0 0 0 0,-1 0 0 0 0,0 0 0 0 0,0 0 0 0 0,-1 0 0 0 0,1 0 0 0 0,-1-1 0 0 0,0 1 0 0 0,-1 0 0 0 0,1-1 0 0 0,-1 0 0 0 0,0 1 0 0 0,0-1 0 0 0,0 0 0 0 0,-1-1 0 0 0,1 1 0 0 0,-1 0 0 0 0,0-1 0 0 0,0 0 0 0 0,0 0 0 0 0,-1 0 0 0 0,-6 3 0 0 0,1-1 0 0 0,1 0 0 0 0,0 0 0 0 0,0 1 0 0 0,1 0 0 0 0,0 1 0 0 0,0 0 0 0 0,0 0 0 0 0,1 0 0 0 0,-9 12 0 0 0,16-19-15 0 0,0 0 0 0 0,0 0 0 0 0,0 1 0 0 0,0-1 0 0 0,-1 0 0 0 0,1 0 0 0 0,0 0 0 0 0,0 0 0 0 0,0 0 0 0 0,0 1 0 0 0,0-1 0 0 0,0 0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0 0 0 0,0 0 0 0 0,0 0 0 0 0,1 1 0 0 0,-1-1-1 0 0,0 0 1 0 0,0 0 0 0 0,0 0 0 0 0,4 0-1398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36 136 0 0,'0'-9'1809'0'0,"-3"-3"224"0"0,1 3-605 0 0,1 4-420 0 0,1 9 121 0 0,0 8-1095 0 0,-1 7 415 0 0,-1 0 1 0 0,-8 34-1 0 0,1-9 254 0 0,-11 55 1259 0 0,-5 41 251 0 0,16-93-1751 0 0,6-38-410 0 0,1 1 0 0 0,0 0-1 0 0,1-1 1 0 0,0 1 0 0 0,1 0 0 0 0,0 0 0 0 0,2 18-1 0 0,1 3 8 0 0,-3-26-21 0 0,0 0 0 0 0,0 0 0 0 0,1 0 1 0 0,0 0-1 0 0,0 0 0 0 0,0 0 0 0 0,1 0 0 0 0,1 5 0 0 0,-1-8-18 0 0,0 0 313 0 0,5-11-46 0 0,0 2-292 0 0,-1 1 0 0 0,1-1 0 0 0,-1-1 0 0 0,9-15 0 0 0,-2 5 3 0 0,-10 13 26 0 0,1 1 1 0 0,0 0-1 0 0,0 0 0 0 0,1 0 1 0 0,-1 0-1 0 0,1 1 0 0 0,0 0 0 0 0,-1 0 1 0 0,2 0-1 0 0,-1 0 0 0 0,0 1 1 0 0,10-3-1 0 0,5-1 183 0 0,0 2 1 0 0,25-3-1 0 0,-6 1 35 0 0,-24 4-48 0 0,-1 0 0 0 0,21 2 0 0 0,-25 0-118 0 0,-9 0-36 0 0,0 0 1 0 0,-1 0-1 0 0,1 0 1 0 0,0 0 0 0 0,0 0-1 0 0,-1 0 1 0 0,1 1-1 0 0,0-1 1 0 0,-1 0 0 0 0,1 0-1 0 0,0 1 1 0 0,-1-1-1 0 0,1 1 1 0 0,0-1 0 0 0,-1 0-1 0 0,1 1 1 0 0,-1-1-1 0 0,1 1 1 0 0,-1-1 0 0 0,1 1-1 0 0,-1-1 1 0 0,1 1-1 0 0,-1 0 1 0 0,1 0 0 0 0,5 19 924 0 0,-5-16-881 0 0,6 40 1390 0 0,-2-1 0 0 0,0 56-1 0 0,0 7-938 0 0,2-51-299 0 0,2 0 1 0 0,16 55 0 0 0,-12-60-50 0 0,-13-50-175 0 0,29-26-75 0 0,-23 19 67 0 0,1 0 0 0 0,-1-1 0 0 0,0 1 0 0 0,-1-1 0 0 0,0 0-1 0 0,0-1 1 0 0,4-10 0 0 0,9-15 29 0 0,57-109 15 0 0,-74 143-47 0 0,-1-1 0 0 0,0 1 0 0 0,1 0 0 0 0,-1-1 0 0 0,0 1 1 0 0,1-1-1 0 0,-1 1 0 0 0,0 0 0 0 0,1-1 0 0 0,-1 1 0 0 0,1 0 0 0 0,-1 0 0 0 0,1-1 0 0 0,-1 1 0 0 0,0 0 0 0 0,1 0 0 0 0,-1 0 0 0 0,1-1 0 0 0,-1 1 0 0 0,1 0 0 0 0,0 0 0 0 0,-1 0 0 0 0,1 0 0 0 0,-1 0 0 0 0,1 0 0 0 0,-1 0 0 0 0,1 0 0 0 0,-1 0 0 0 0,1 0 0 0 0,-1 0 0 0 0,1 1 0 0 0,-1-1 0 0 0,1 0 0 0 0,0 1 0 0 0,0-1 9 0 0,1 1 0 0 0,-1 0 0 0 0,1 0-1 0 0,-1 0 1 0 0,0 0 0 0 0,0 0-1 0 0,0 0 1 0 0,1 0 0 0 0,-1 0 0 0 0,0 1-1 0 0,1 1 1 0 0,11 22 87 0 0,15 36-1 0 0,4 10 55 0 0,17 27 136 0 0,32 58 106 0 0,-71-141-28 0 0,-4-6-1178 0 0,-43-35-21292 0 0,26 14 19697 0 0,-1-2 706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20 282 648 0 0,'-6'6'2210'0'0,"-7"10"8354"0"0,13-21-9028 0 0,3-10-1293 0 0,-3 14-143 0 0,18-114 209 0 0,5-29-87 0 0,-23 143-174 0 0,0 0-1 0 0,1-1 1 0 0,-1 1 0 0 0,0 0-1 0 0,0 0 1 0 0,1 0 0 0 0,-1 0 0 0 0,1 0-1 0 0,-1 0 1 0 0,1 0 0 0 0,-1 0-1 0 0,1 0 1 0 0,0 0 0 0 0,-1 0-1 0 0,1 0 1 0 0,0 1 0 0 0,0-1-1 0 0,0 0 1 0 0,1-1 0 0 0,1 1 110 0 0,-1 1 1 0 0,0-1 0 0 0,1 1 0 0 0,-1-1 0 0 0,1 1 0 0 0,-1 0 0 0 0,1 0-1 0 0,2 1 1 0 0,4-1 66 0 0,82 6 4827 0 0,47 16-2672 0 0,-94-15-1722 0 0,-44-7-616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10 986 436 0 0,'-9'9'7457'0'0,"25"-25"-3741"0"0,-8 4-3086 0 0,-1-1 0 0 0,0 1 0 0 0,-1-1 0 0 0,0 0 0 0 0,3-15 0 0 0,8-15-268 0 0,45-88 60 0 0,34-63-241 0 0,-82 168-154 0 0,2-13-27 0 0,6-9 605 0 0,-21 47-451 0 0,3-5 526 0 0,-4 6-674 0 0,0 0 1 0 0,0 0 0 0 0,0 0 0 0 0,0 0 0 0 0,0 0 0 0 0,0 0 0 0 0,0 0-1 0 0,0 0 1 0 0,0 0 0 0 0,0 0 0 0 0,0 0 0 0 0,0 0 0 0 0,0 0 0 0 0,0 0 0 0 0,0 0-1 0 0,0 1 1 0 0,0-1 0 0 0,0 0 0 0 0,0 0 0 0 0,0 0 0 0 0,0 0 0 0 0,0 0-1 0 0,0 0 1 0 0,0 0 0 0 0,0 0 0 0 0,0 0 0 0 0,0 0 0 0 0,0 0 0 0 0,0 0-1 0 0,0 0 1 0 0,0 0 0 0 0,0 0 0 0 0,0 0 0 0 0,1 0 0 0 0,-1 0 0 0 0,0 0-1 0 0,0 0 1 0 0,0 0 0 0 0,0 0 0 0 0,0 0 0 0 0,0 0 0 0 0,0 0 0 0 0,0 0 0 0 0,0 0-1 0 0,0 0 1 0 0,0 0 0 0 0,0 0 0 0 0,0 0 0 0 0,0 0 0 0 0,0 0 0 0 0,0 0-1 0 0,1 0 1 0 0,-1 0 0 0 0,0 0 0 0 0,0 0 0 0 0,0 0 0 0 0,0 0 0 0 0,0 0 7 0 0,13 29-97 0 0,38 124 4274 0 0,-41-131-3389 0 0,-8-19-693 0 0,-1 0 0 0 0,1 0-1 0 0,0 0 1 0 0,-1 0 0 0 0,0 0 0 0 0,0 1 0 0 0,1 3 0 0 0,-2-7-104 0 0,0 0-1 0 0,0 0 1 0 0,0 0-1 0 0,0 1 1 0 0,0-1 0 0 0,0 0-1 0 0,0 0 1 0 0,0 0 0 0 0,0 0-1 0 0,0 0 1 0 0,0 0 0 0 0,0 0-1 0 0,0 0 1 0 0,0 0 0 0 0,0 0-1 0 0,0 0 1 0 0,0 0-1 0 0,0 0 1 0 0,0 0 0 0 0,0 0-1 0 0,0 0 1 0 0,0 1 0 0 0,0-1-1 0 0,0 0 1 0 0,0 0 0 0 0,0 0-1 0 0,0 0 1 0 0,0 0-1 0 0,0 0 1 0 0,0 0 0 0 0,0 0-1 0 0,0 0 1 0 0,0 0 0 0 0,0 0-1 0 0,0 0 1 0 0,0 0 0 0 0,1 0-1 0 0,-1 0 1 0 0,0 0 0 0 0,0 0-1 0 0,0 0 1 0 0,0 0-1 0 0,0 0 1 0 0,0 0 0 0 0,0 0-1 0 0,0 0 1 0 0,0 0 0 0 0,0 0-1 0 0,0 0 1 0 0,0 0 0 0 0,0 0-1 0 0,0 0 1 0 0,0 0 0 0 0,1 0-1 0 0,-1 0 1 0 0,0 0-1 0 0,0 0 1 0 0,0 0 0 0 0,0 0-1 0 0,0 0 1 0 0,0 0 0 0 0,0 0-1 0 0,0 0 1 0 0,0 0 0 0 0,0 0-1 0 0,0 0 1 0 0,0 0 0 0 0,0 0-1 0 0,0 0 1 0 0,5-6 90 0 0,4-7-62 0 0,163-228 110 0 0,-125 180-150 0 0,51-61 99 0 0,-30 44 388 0 0,-14 25-105 0 0,-16 16-455 0 0,-15 12 94 0 0,-22 25-13 0 0,-1 0 0 0 0,0 0 0 0 0,1 0 0 0 0,-1 1 0 0 0,0-1 0 0 0,0 0 0 0 0,1 0 0 0 0,-1 0 0 0 0,0 0 0 0 0,1 0 0 0 0,-1 0 0 0 0,0 1 0 0 0,0-1 0 0 0,1 0 0 0 0,-1 0 0 0 0,0 0 0 0 0,0 1 0 0 0,0-1 0 0 0,1 0 0 0 0,-1 0 0 0 0,0 1 0 0 0,0-1 0 0 0,0 0 0 0 0,0 0 0 0 0,1 1 0 0 0,-1-1 0 0 0,0 0 0 0 0,0 1 0 0 0,0-1 0 0 0,0 0 0 0 0,0 0 1 0 0,0 1-1 0 0,0-1 0 0 0,0 0 0 0 0,0 1 0 0 0,0-1 0 0 0,0 0 0 0 0,0 1 0 0 0,0-1 0 0 0,2 16 26 0 0,0 20 98 0 0,8 46 1 0 0,-2-22 116 0 0,-5-40-128 0 0,0 0 0 0 0,2-1 0 0 0,0 1 0 0 0,11 25 0 0 0,-16-45-111 0 0,1 1-1 0 0,0 0 0 0 0,-1 0 1 0 0,1-1-1 0 0,0 1 0 0 0,-1 0 1 0 0,1-1-1 0 0,0 1 0 0 0,0-1 1 0 0,0 1-1 0 0,-1-1 0 0 0,1 1 1 0 0,0-1-1 0 0,0 0 0 0 0,0 1 0 0 0,0-1 1 0 0,0 0-1 0 0,0 0 0 0 0,0 0 1 0 0,0 0-1 0 0,0 1 0 0 0,0-1 1 0 0,0 0-1 0 0,0-1 0 0 0,0 1 1 0 0,0 0-1 0 0,0 0 0 0 0,-1 0 0 0 0,1-1 1 0 0,0 1-1 0 0,0 0 0 0 0,0-1 1 0 0,0 1-1 0 0,1-1 0 0 0,40-20 86 0 0,-26 13-59 0 0,25-9 61 0 0,1 2-1 0 0,1 2 1 0 0,75-13-1 0 0,-38 9 75 0 0,32-3 115 0 0,-110 19-294 0 0,-2 1 24 0 0,0 0 0 0 0,0 0 0 0 0,0 0-1 0 0,1 0 1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1 0 0 0,0-1 0 0 0,0 0 0 0 0,0 0 0 0 0,1 0 0 0 0,-1 0 0 0 0,0 0 0 0 0,0 0 0 0 0,0 0 0 0 0,0 1 0 0 0,0-1 0 0 0,0 0-1 0 0,0 0 1 0 0,0 0 0 0 0,0 0 0 0 0,0 0 0 0 0,0 0 0 0 0,0 1 0 0 0,0-1 0 0 0,0 0 0 0 0,0 0 0 0 0,0 0 0 0 0,0 0 0 0 0,0 0 0 0 0,0 0 0 0 0,0 1 0 0 0,0-1 0 0 0,0 0 0 0 0,0 0 0 0 0,0 0 0 0 0,0 0 0 0 0,0 0 0 0 0,-1 0 0 0 0,1 1 0 0 0,0-1-14 0 0,9 23 9 0 0,-5-11-183 0 0,0 1 1 0 0,0-2-1 0 0,13 23 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61 420 0 0,'0'-9'2999'0'0,"-3"-3"-430"0"0,2 3-1513 0 0,0 4-625 0 0,1 4-288 0 0,0 0 1 0 0,-1 0 0 0 0,1 0-1 0 0,-1 0 1 0 0,1 0-1 0 0,-1 0 1 0 0,1 0 0 0 0,-1 0-1 0 0,1 1 1 0 0,-1-1 0 0 0,0 0-1 0 0,1 0 1 0 0,-1 1-1 0 0,0-1 1 0 0,0 1 0 0 0,0-1-1 0 0,1 0 1 0 0,-1 1 0 0 0,0 0-1 0 0,0-1 1 0 0,0 1 0 0 0,0-1-1 0 0,0 1 1 0 0,0 0-1 0 0,-1-1 1 0 0,1 1 21 0 0,-34 20 1125 0 0,28-11-997 0 0,-1 0-1 0 0,2 0 0 0 0,-1 0 1 0 0,2 1-1 0 0,-1 0 0 0 0,1 0 0 0 0,-7 20 1 0 0,11-25-186 0 0,-2 3-12 0 0,0 0 0 0 0,0 1-1 0 0,1-1 1 0 0,0 1-1 0 0,-1 16 1 0 0,1 23 261 0 0,2-48-364 0 0,33 10 53 0 0,-31-10 6 0 0,1 0-1 0 0,-1-1 1 0 0,0 1 0 0 0,1 0 0 0 0,-1-1 0 0 0,0 0-1 0 0,1 1 1 0 0,-1-1 0 0 0,0 0 0 0 0,3-2 0 0 0,-2 2-3 0 0,-1-1 0 0 0,1-1 1 0 0,0 1-1 0 0,-1 0 0 0 0,0 0 1 0 0,0-1-1 0 0,0 0 0 0 0,0 1 1 0 0,0-1-1 0 0,0 0 0 0 0,1-3 1 0 0,2-7 34 0 0,0 0 0 0 0,-1 0 0 0 0,5-24 0 0 0,-4 12-143 0 0,5-29 36 0 0,-9 51 25 0 0,0-1 1 0 0,-1 1-1 0 0,1-1 1 0 0,-1 1 0 0 0,0-1-1 0 0,0 1 1 0 0,0-1-1 0 0,-1-3 1 0 0,0-14-62 0 0,1 21 56 0 0,-1-1 0 0 0,1 1 0 0 0,0 0 0 0 0,0 0 0 0 0,0 0-1 0 0,0-1 1 0 0,-1 1 0 0 0,1 0 0 0 0,0 0 0 0 0,0 0 0 0 0,0 0 0 0 0,-1 0 0 0 0,1 0 0 0 0,0-1 0 0 0,0 1 0 0 0,0 0 0 0 0,-1 0 0 0 0,1 0 0 0 0,0 0 0 0 0,0 0 0 0 0,-1 0 0 0 0,1 0 0 0 0,0 0 0 0 0,0 0 0 0 0,-1 0 0 0 0,1 0 0 0 0,0 0 0 0 0,0 0 0 0 0,-1 0 0 0 0,1 0 0 0 0,0 0 0 0 0,0 0 0 0 0,0 1 0 0 0,-1-1 0 0 0,1 0 0 0 0,0 0 0 0 0,0 0 0 0 0,0 0 0 0 0,-1 0 0 0 0,1 0 0 0 0,0 1 0 0 0,0-1 0 0 0,0 0 0 0 0,0 0 0 0 0,-1 0 0 0 0,1 1 0 0 0,-14 7-109 0 0,13-6 115 0 0,-2 0-4 0 0,0 0 0 0 0,1 1 0 0 0,-1-1 1 0 0,1 1-1 0 0,0-1 0 0 0,-1 1 1 0 0,1 0-1 0 0,1 0 0 0 0,-1 0 1 0 0,0 0-1 0 0,-1 7 0 0 0,-12 16-7 0 0,13-22 10 0 0,-1 1 0 0 0,1 0 0 0 0,0 0-1 0 0,0-1 1 0 0,-1 9 0 0 0,-3 6-15 0 0,-5 27 377 0 0,3-5-2030 0 0,-3-17-6548 0 0,3-18 1837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10 656 0 0,'-19'-10'19111'0'0,"29"16"-16839"0"0,105 53 2437 0 0,34 19-3592 0 0,-120-60-623 0 0,34 27 0 0 0,13 20 190 0 0,-71-60-641 0 0,-2-3-20 0 0,-1-1-1 0 0,0 1 1 0 0,0 0-1 0 0,0 0 1 0 0,0 0-1 0 0,0 1 1 0 0,0-1-1 0 0,0 0 1 0 0,-1 1 0 0 0,3 4-1 0 0,-4-6 20 0 0,-6 1-39 0 0,-1 0 1 0 0,0 0-1 0 0,0-1 1 0 0,0 0-1 0 0,0 0 0 0 0,0-1 1 0 0,0 0-1 0 0,-11 0 0 0 0,-14 0-8 0 0,9 1 1 0 0,-126 15-64 0 0,105-7 26 0 0,59 17-112 0 0,-5-8 140 0 0,1-1 1 0 0,0 0 0 0 0,2-1-1 0 0,26 28 1 0 0,21 26 46 0 0,-17-8 42 0 0,-3 2 1 0 0,33 72-1 0 0,-63-115 11 0 0,12 37 0 0 0,16 64-46 0 0,-31-102-25 0 0,-4-14-8 0 0,-1 0 0 0 0,0 1-1 0 0,-1-1 1 0 0,1 1 0 0 0,0 10 0 0 0,4 15 29 0 0,-6-32-34 0 0,-16-1-214 0 0,-1-1 50 0 0,0 0 1 0 0,1-1-1 0 0,-19-6 0 0 0,-9-2 102 0 0,36 9 57 0 0,-1 0 0 0 0,1 1 0 0 0,-1 0-1 0 0,1 0 1 0 0,-1 1 0 0 0,0 0 0 0 0,1 1 0 0 0,-1 0 0 0 0,-11 2 0 0 0,20-2 0 0 0,0-1 1 0 0,-1 1-1 0 0,1-1 1 0 0,0 1-1 0 0,-1 0 1 0 0,1-1-1 0 0,0 1 1 0 0,0 0-1 0 0,-1-1 1 0 0,1 1-1 0 0,0 0 1 0 0,0-1-1 0 0,0 1 1 0 0,0 0-1 0 0,0-1 1 0 0,0 1 0 0 0,0 0-1 0 0,0-1 1 0 0,0 1-1 0 0,0 0 1 0 0,1-1-1 0 0,-1 1 1 0 0,0-1-1 0 0,0 1 1 0 0,1 0-1 0 0,-1 0 1 0 0,8 20-10 0 0,46 85 2 0 0,13 28 189 0 0,-13 20 95 0 0,-50-141-247 0 0,5 23 74 0 0,-7-34-103 0 0,-3-1 7 0 0,-4 2 16 0 0,2-1-26 0 0,0 1 0 0 0,0 0 0 0 0,0 0 0 0 0,0 0 0 0 0,0 0 0 0 0,1 1 0 0 0,-3 4 0 0 0,-11 12-14 0 0,-2 1 41 0 0,-19 26 1 0 0,16-18-13 0 0,17-24-16 0 0,2-3-1 0 0,0 0 1 0 0,1-1-1 0 0,0 1 0 0 0,-1 0 0 0 0,1 0 0 0 0,0 0 0 0 0,0 0 1 0 0,0 0-1 0 0,0 0 0 0 0,0 0 0 0 0,-1 4 0 0 0,-7 10 43 0 0,-94 102-365 0 0,181-178 39 0 0,-11 6 328 0 0,132-81 0 0 0,-188 130 147 0 0,-8 7 56 0 0,-10 19-109 0 0,-37 104-53 0 0,22-56-85 0 0,-11 47-32 0 0,18-57 36 0 0,12-45 5 0 0,3-11-7 0 0,-1-1 0 0 0,1 1 0 0 0,-1-1 1 0 0,1 1-1 0 0,-1-1 0 0 0,0 1 0 0 0,0-1 1 0 0,0 1-1 0 0,-3 2 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56 179 140 0 0,'-56'-7'13467'0'0,"67"7"-8219"0"0,-4 0-5861 0 0,60-11 6608 0 0,1-4-3893 0 0,51-8-695 0 0,-28 9-253 0 0,92-27 1 0 0,-15-16-692 0 0,-157 52-441 0 0,4 0-276 0 0,-15 5 47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52 816 0 0,'0'0'12931'0'0,"5"8"-6635"0"0,6 11-3768 0 0,9 11-933 0 0,22 48 0 0 0,-2-5-1119 0 0,-31-56-835 0 0,-18-27-1255 0 0,-8-9 1228 0 0,-21-20-1 0 0,1 0 375 0 0,2 0 509 0 0,35 38-478 0 0,-1-1 0 0 0,1 1 0 0 0,-1-1 0 0 0,1 1 0 0 0,0-1 0 0 0,0 1 0 0 0,0-1 0 0 0,0 0 0 0 0,0 1 0 0 0,0-1 0 0 0,0 1 0 0 0,1-1 0 0 0,-1 0 0 0 0,1 1 0 0 0,-1-1 0 0 0,1 1 0 0 0,-1-1 0 0 0,1 1 0 0 0,0 0 0 0 0,0-1 0 0 0,-1 1 0 0 0,1 0 0 0 0,0-1-1 0 0,3-1 1 0 0,27-27 263 0 0,-19 21-182 0 0,2 0-1 0 0,-1 1 1 0 0,1 0-1 0 0,1 1 0 0 0,-1 1 1 0 0,28-8-1 0 0,-41 14-46 0 0,0 0-1 0 0,0 0 0 0 0,0 1 0 0 0,0-1 0 0 0,0 0 1 0 0,0 1-1 0 0,0-1 0 0 0,-1 0 0 0 0,1 1 1 0 0,0-1-1 0 0,0 1 0 0 0,0 0 0 0 0,-1-1 0 0 0,1 1 1 0 0,0 0-1 0 0,-1-1 0 0 0,1 1 0 0 0,0 0 0 0 0,-1 0 1 0 0,1-1-1 0 0,-1 1 0 0 0,1 0 0 0 0,-1 0 1 0 0,0 0-1 0 0,1 0 0 0 0,-1 0 0 0 0,0 0 0 0 0,1 1 1 0 0,10 35 233 0 0,-10-32-181 0 0,8 32 275 0 0,7 73 0 0 0,-12-6 277 0 0,-4-104-651 0 0,-28 11-290 0 0,-8-1 24 0 0,27-8 202 0 0,0 0 0 0 0,0 1 0 0 0,0 0 0 0 0,-12 7 0 0 0,21-10 66 0 0,-4 6 4 0 0,4-6-11 0 0,-1 1 0 0 0,1-1 0 0 0,-1 1 0 0 0,1-1 0 0 0,-1 1 0 0 0,1 0 0 0 0,-1-1-1 0 0,1 1 1 0 0,0 0 0 0 0,-1-1 0 0 0,1 1 0 0 0,0 0 0 0 0,0 0 0 0 0,-1-1-1 0 0,1 2 1 0 0,3 271 260 0 0,-6-228-146 0 0,2-35-137 0 0,-1-18-35 0 0,2 6 43 0 0,0 0 0 0 0,0 0-1 0 0,0-1 1 0 0,0 1 0 0 0,0 0 0 0 0,0 0-1 0 0,0 0 1 0 0,1 0 0 0 0,-1 0-1 0 0,2-3 1 0 0,1-1 1980 0 0,-2-1-5063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0 796 0 0,'0'1'6637'0'0,"0"5"-1977"0"0,0 9-1328 0 0,-1 22 236 0 0,-3 21-26 0 0,-1-19-2059 0 0,-17 65 1 0 0,19-94-1379 0 0,1 0 1 0 0,0 1 0 0 0,0 19-1 0 0,-2 1-102 0 0,5-30-5 0 0,-1 0 1 0 0,1 0-1 0 0,0 0 1 0 0,-1 0-1 0 0,1 0 1 0 0,0 0-1 0 0,0-1 0 0 0,-1 1 1 0 0,1 0-1 0 0,0 0 1 0 0,0-1-1 0 0,0 1 0 0 0,0 0 1 0 0,0-1-1 0 0,0 1 1 0 0,0-1-1 0 0,0 1 0 0 0,1-1 1 0 0,1 1-1 0 0,26 8 18 0 0,-27-8-14 0 0,70 12 59 0 0,0 0 488 0 0,-66-11-1052 0 0,-35-18-24737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53 784 0 0,'-2'3'13883'0'0,"10"4"-10030"0"0,9 4-1965 0 0,8 4 683 0 0,33 26 1 0 0,57 58-1841 0 0,-98-84-444 0 0,6 5-193 0 0,32 32 64 0 0,-55-52-159 0 0,0 0 1 0 0,0 0-1 0 0,1 1 0 0 0,-1-1 0 0 0,0 0 1 0 0,0 0-1 0 0,0 0 0 0 0,0 0 0 0 0,0 0 1 0 0,0 0-1 0 0,1 0 0 0 0,-1 0 1 0 0,0 0-1 0 0,0 0 0 0 0,0 0 0 0 0,0 0 1 0 0,0 0-1 0 0,1 0 0 0 0,-1 0 0 0 0,0 0 1 0 0,0 0-1 0 0,0 0 0 0 0,0 0 0 0 0,0 0 1 0 0,0 0-1 0 0,1 0 0 0 0,-1 0 1 0 0,0 0-1 0 0,0 0 0 0 0,0 0 0 0 0,0 0 1 0 0,0-1-1 0 0,0 1 0 0 0,1 0 0 0 0,-1 0 1 0 0,0 0-1 0 0,0 0 0 0 0,0 0 0 0 0,0 0 1 0 0,0-1-1 0 0,6-8-4 0 0,7-19 28 0 0,-9 17-17 0 0,37-65 39 0 0,-41 74-43 0 0,0 1 0 0 0,0-1 0 0 0,0 1 1 0 0,-1-1-1 0 0,1 1 0 0 0,-1 0 0 0 0,1-1 1 0 0,-1 1-1 0 0,1-1 0 0 0,-1 1 0 0 0,0 0 0 0 0,1 0 1 0 0,-1-1-1 0 0,0 1 0 0 0,0 0 0 0 0,0 0 1 0 0,0 0-1 0 0,0 0 0 0 0,0 0 0 0 0,0 0 0 0 0,-1 0 1 0 0,-1-1-1 0 0,-38-28-35 0 0,30 22 25 0 0,-18-13-48 0 0,5 3 39 0 0,-1 1 0 0 0,-1 0 0 0 0,-38-17 0 0 0,39 23-549 0 0,15 6-2924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6 251 664 0 0,'-6'7'24454'0'0,"15"-8"-24243"0"0,0 1 1 0 0,0-2 0 0 0,-1 1 0 0 0,1-1 0 0 0,-1-1-1 0 0,1 1 1 0 0,10-6 0 0 0,58-32 255 0 0,-30 14-264 0 0,22-10 258 0 0,103-36-1 0 0,-10 16 540 0 0,-144 50-165 0 0,-10 4-2962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1 251 100 0 0,'0'4'25756'0'0,"19"-12"-25332"0"0,-1 0-1 0 0,1-1 1 0 0,-1-1 0 0 0,-1 0 0 0 0,29-23 0 0 0,-12 8-89 0 0,193-114 1424 0 0,-196 128-1275 0 0,-26 9-1924 0 0,-19 6-2860 0 0,-34 13-16170 0 0,35-13 17720 0 0,4 0 929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15 396 0 0,'-27'-15'24639'0'0,"25"31"-22252"0"0,3 15-3229 0 0,2-3 746 0 0,2 17-888 0 0,2-18-6627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0 896 0 0,'1'0'704'0'0,"12"6"11258"0"0,-11-4-11259 0 0,6 17 6857 0 0,-6-9-6142 0 0,0 1-1 0 0,0 18 0 0 0,-1-8-1486 0 0,5 61 143 0 0,-5-47-4845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84 796 0 0,'-3'1'14195'0'0,"14"-1"-6719"0"0,-3-1-8803 0 0,85-18 5805 0 0,49-2-2557 0 0,27-6-1275 0 0,-141 22-262 0 0,-1 2 0 0 0,39 0 0 0 0,-66 3-378 0 0,-21 0-5513 0 0,15 0 3437 0 0,-33-1-11654 0 0,12-2 7710 0 0,15 2 4254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43 460 0 0,'0'-1'3436'0'0,"-2"-4"-2042"0"0,-4-8 2 0 0,-1 2-442 0 0,6 10-830 0 0,1 0-1 0 0,-1 0 1 0 0,0 0-1 0 0,1 0 0 0 0,-1 1 1 0 0,0-1-1 0 0,0 0 1 0 0,1 0-1 0 0,-1 0 0 0 0,0 1 1 0 0,0-1-1 0 0,0 1 1 0 0,0-1-1 0 0,0 1 0 0 0,-2-1 1 0 0,3 1 65 0 0,-2 3 347 0 0,0-2-494 0 0,1 0-1 0 0,0 0 0 0 0,1 0 1 0 0,-1 1-1 0 0,0-1 1 0 0,0 0-1 0 0,0 1 0 0 0,1-1 1 0 0,-1 0-1 0 0,1 1 1 0 0,-1 2-1 0 0,2 27 1672 0 0,-1-26-1438 0 0,1 0 0 0 0,0 0 1 0 0,1 0-1 0 0,-1 0 0 0 0,1 0 0 0 0,5 9 0 0 0,0 0 132 0 0,0 0 1 0 0,2 0-1 0 0,16 21 1 0 0,-20-30-369 0 0,0 1 1 0 0,1-1 0 0 0,0 0 0 0 0,0 0-1 0 0,12 7 1 0 0,-17-12-8 0 0,0 0-1 0 0,-1 0 0 0 0,1 0 1 0 0,-1 0-1 0 0,1 0 0 0 0,0 0 1 0 0,-1 0-1 0 0,1 0 1 0 0,0 0-1 0 0,-1 0 0 0 0,1 0 1 0 0,-1 0-1 0 0,1 0 1 0 0,0 0-1 0 0,-1-1 0 0 0,1 1 1 0 0,-1 0-1 0 0,1-1 0 0 0,-1 1 1 0 0,1 0-1 0 0,-1-1 1 0 0,1 1-1 0 0,-1 0 0 0 0,1-1 1 0 0,-1 1-1 0 0,1-1 1 0 0,-1 1-1 0 0,0-1 0 0 0,1 1 1 0 0,-1-1-1 0 0,0 1 1 0 0,1-1-1 0 0,-1 0 0 0 0,0 1 1 0 0,0-1-1 0 0,0 1 0 0 0,1-1 1 0 0,-1 0-1 0 0,0 1 1 0 0,0-2-1 0 0,1 0-8 0 0,0-1-1 0 0,-1 0 1 0 0,1 0 0 0 0,-1 1 0 0 0,1-1-1 0 0,-1 0 1 0 0,0 0 0 0 0,0-3 0 0 0,-4-20-8 0 0,4 22-15 0 0,-1 0 0 0 0,1-1 0 0 0,-1 1 0 0 0,0 0 0 0 0,0 0 0 0 0,-1-1-1 0 0,1 1 1 0 0,-1 0 0 0 0,0 0 0 0 0,0 1 0 0 0,0-1 0 0 0,0 0 0 0 0,-4-3 0 0 0,-9-12 5 0 0,12 14-6 0 0,-1 1-1 0 0,1-1 0 0 0,-1 1 0 0 0,0 0 1 0 0,0 1-1 0 0,0-1 0 0 0,-7-4 1 0 0,1 7-2534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1 532 0 0,'9'0'10644'0'0,"-10"28"-2744"0"0,-3-2-4142 0 0,0-10-3277 0 0,-1-1 1 0 0,0 0-1 0 0,-8 16 1 0 0,11-25-530 0 0,2-5-88 0 0,-1 0 1 0 0,1 0 0 0 0,0 0-1 0 0,-1 0 1 0 0,1 0 0 0 0,-1 0-1 0 0,1 0 1 0 0,-1-1 0 0 0,1 1-1 0 0,-1 0 1 0 0,0 0-1 0 0,0 0 1 0 0,1-1 0 0 0,-1 1-1 0 0,-1 1 1 0 0,39-13-20515 0 0,-30 6 19166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0 588 0 0,'-2'3'13562'0'0,"-3"5"-7290"0"0,-10 17-2557 0 0,9-11-3505 0 0,0 0-1 0 0,0 1 1 0 0,1 0-1 0 0,1 0 1 0 0,-3 21 0 0 0,5-26-315 0 0,1-4-394 0 0,-3 13-2628 0 0,1-10-4094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4 300 268 0 0,'1'4'20229'0'0,"16"1"-18041"0"0,-4-1-1030 0 0,48 22 563 0 0,-48-19-1475 0 0,0 0 0 0 0,0 0 0 0 0,-1 1 0 0 0,20 17 0 0 0,-20-17-47 0 0,-10-7-169 0 0,0 0-1 0 0,0 0 0 0 0,0 0 1 0 0,-1 0-1 0 0,1 0 0 0 0,0 0 1 0 0,-1 1-1 0 0,1-1 0 0 0,-1 0 1 0 0,0 1-1 0 0,1-1 0 0 0,1 4 1 0 0,-52-33 128 0 0,9-1-458 0 0,22 16 204 0 0,0 0-1 0 0,-1 1 1 0 0,-28-13 0 0 0,41 22 94 0 0,-11-4 2 0 0,59-31-48 0 0,1-5 112 0 0,-22 20-22 0 0,1 1 1 0 0,1 1-1 0 0,2 1 1 0 0,38-25-1 0 0,-37 28-17 0 0,5-3 6 0 0,1 2-10 0 0,-2-3 14 0 0,-29 20-36 0 0,-1 1 1 0 0,1 0-1 0 0,0 0 1 0 0,0 0-1 0 0,0 0 1 0 0,0 0 0 0 0,0 0-1 0 0,0 0 1 0 0,0 0-1 0 0,0 0 1 0 0,-1 0-1 0 0,1 0 1 0 0,0 1-1 0 0,0-1 1 0 0,0 0-1 0 0,0 1 1 0 0,0-1-1 0 0,-1 0 1 0 0,1 1-1 0 0,0-1 1 0 0,0 1 0 0 0,-1-1-1 0 0,1 1 1 0 0,0 0-1 0 0,-1-1 1 0 0,1 1-1 0 0,0 0 1 0 0,-1-1-1 0 0,1 1 1 0 0,-1 0-1 0 0,1 0 1 0 0,-1-1-1 0 0,1 3 1 0 0,20 38 155 0 0,-12-21-81 0 0,-2-8-12 0 0,-1 1 0 0 0,7 22 0 0 0,3 7 80 0 0,-9-28-123 0 0,-4-8-8 0 0,0 0 1 0 0,-1 0-1 0 0,1 0 0 0 0,-1 0 0 0 0,0 1 0 0 0,1 7 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9 408 0 0,'-10'-9'15097'0'0,"34"24"-10083"0"0,-19-12-3818 0 0,13 8 236 0 0,0 1-1 0 0,18 17 0 0 0,7 5-827 0 0,154 102 1358 0 0,-151-101-1364 0 0,64 64 0 0 0,9-1 28 0 0,1 0-93 0 0,-17-15-80 0 0,-77-62-351 0 0,-20-17-98 0 0,0 1 0 0 0,0-1 0 0 0,-1 1 1 0 0,1 0-1 0 0,-1 1 0 0 0,7 8 0 0 0,-11-8-2838 0 0,-10-6-3675 0 0,1-1 4108 0 0,-8 0-5582 0 0,-29-8 0 0 0,27 4 5415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12 368 0 0,'4'-11'14323'0'0,"14"24"-11958"0"0,44 55 4277 0 0,21 40-3741 0 0,-15-18-2035 0 0,-36-54-602 0 0,-30-33-242 0 0,0 0 0 0 0,0 0-1 0 0,-1 0 1 0 0,1 0 0 0 0,-1 1-1 0 0,0-1 1 0 0,1 0 0 0 0,-1 1 0 0 0,0 6-1 0 0,5 41 113 0 0,-4-22-71 0 0,40 230 489 0 0,-27-196-400 0 0,-4-3-48 0 0,-8-38-58 0 0,2 0 1 0 0,8 25-1 0 0,15 64 3 0 0,-25-94-514 0 0,-9-16-4325 0 0,6-1 4606 0 0,0 0 0 0 0,0 0-1 0 0,-2-1-1473 0 0,-26-22-14968 0 0,20 15 15033 0 0,-2 1-649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18 540 0 0,'-5'-8'2065'0'0,"-6"-2"4192"0"0,14 20-1573 0 0,9 9-3365 0 0,-5-9-785 0 0,75 157 7471 0 0,-17-35-5337 0 0,87 196-1300 0 0,-94-197-1046 0 0,38 90 55 0 0,-33-85-194 0 0,-59-127-239 0 0,0 0 0 0 0,1 0-1 0 0,10 15 1 0 0,-50-55-24855 0 0,26 23 22649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567 0 392 0 0,'-2'0'3199'0'0,"-8"2"-11"0"0,-3 0-1083 0 0,0 1 767 0 0,-8 4-569 0 0,-10 7-749 0 0,-38 30-1465 0 0,63-40 27 0 0,-33 18 190 0 0,29-16-188 0 0,1-1-1 0 0,-1 1 0 0 0,-15 13 1 0 0,20-14-95 0 0,-1-1 0 0 0,1 1 1 0 0,-1-1-1 0 0,0 0 1 0 0,-7 3-1 0 0,12-7-19 0 0,1 0 0 0 0,-1 0 0 0 0,0 0 1 0 0,0 1-1 0 0,1-1 0 0 0,-1 0 0 0 0,0 0 0 0 0,1 1 0 0 0,-1-1 0 0 0,0 1 0 0 0,1-1 0 0 0,-1 1 0 0 0,0-1 0 0 0,1 1 0 0 0,-1-1 0 0 0,1 1 0 0 0,-1-1 1 0 0,1 1-1 0 0,-1 0 0 0 0,1-1 0 0 0,0 1 0 0 0,-1 0 0 0 0,1-1 0 0 0,0 1 0 0 0,0 0 0 0 0,-1-1 0 0 0,1 1 0 0 0,0 0 0 0 0,0 0 0 0 0,0-1 1 0 0,0 1-1 0 0,0 0 0 0 0,0 0 0 0 0,0-1 0 0 0,0 1 0 0 0,0 0 0 0 0,0 0 0 0 0,0-1 0 0 0,1 1 0 0 0,-1 0 0 0 0,0 0 0 0 0,0-1 0 0 0,1 2 1 0 0,16 17 2157 0 0,25 40 1 0 0,-11-3 277 0 0,1-5-1346 0 0,-22-40-907 0 0,-9-10-171 0 0,0-1 0 0 0,0 1 0 0 0,-1-1 0 0 0,1 1-1 0 0,0 0 1 0 0,0 0 0 0 0,0 0 0 0 0,-1-1 0 0 0,1 1 0 0 0,-1 0 0 0 0,1 0-1 0 0,-1 0 1 0 0,1 0 0 0 0,-1 0 0 0 0,1 0 0 0 0,-1 0 0 0 0,1 1 0 0 0,-53 92 324 0 0,33-56-342 0 0,2 1 0 0 0,2 1 0 0 0,-16 62 0 0 0,-20 49 60 0 0,32-99 8 0 0,-19 86-1 0 0,23-89-25 0 0,-5 13-53 0 0,17-54 12 0 0,-45 117 26 0 0,42-107-25 0 0,-2 8 13 0 0,-1-1 1 0 0,-1 0-1 0 0,-15 26 0 0 0,16-33-5 0 0,6-5-67 0 0,3-13-11 0 0,2-20-16995 0 0,-1 14 13364 0 0,-1-1 1481 0 0,0 0 384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3 328 0 0,'-12'-1'2196'0'0,"12"1"-2005"0"0,-1 0-1 0 0,0-1 0 0 0,1 1 0 0 0,-1 0 0 0 0,0 0 0 0 0,1 0 0 0 0,-1 0 0 0 0,0 0 0 0 0,1 0 0 0 0,-1 0 0 0 0,0 0 0 0 0,1 0 0 0 0,-1 0 0 0 0,0 1 0 0 0,1-1 0 0 0,-1 0 0 0 0,0 0 0 0 0,1 0 0 0 0,-1 1 0 0 0,0 0 0 0 0,-3 5 609 0 0,1 2-751 0 0,-8 56 3850 0 0,7 37-313 0 0,1-20-2667 0 0,0-34-688 0 0,1 22 585 0 0,0 104 1124 0 0,2-163-1930 0 0,1-14-1628 0 0,-1-54-13346 0 0,-1 44 13421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0 132 0 0,'-5'6'15351'0'0,"20"15"-13229"0"0,6 17 1076 0 0,-4-7-1201 0 0,30 59 431 0 0,-24-43-1884 0 0,-13-30 388 0 0,-6-11-2363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21 535 152 0 0,'0'0'77'0'0,"-1"0"0"0"0,1 0 0 0 0,0 0 0 0 0,-1 0 0 0 0,1 0 0 0 0,-1 0 0 0 0,1 1-1 0 0,0-1 1 0 0,-1 0 0 0 0,1 0 0 0 0,-1 0 0 0 0,1 1 0 0 0,0-1 0 0 0,-1 0 0 0 0,1 1 0 0 0,0-1 0 0 0,-1 0 0 0 0,1 0 0 0 0,0 1 0 0 0,0-1 0 0 0,-13 6 11330 0 0,15-12-8097 0 0,7-8-2970 0 0,-6 10 1019 0 0,14-21 841 0 0,2 0-1 0 0,23-24 1 0 0,-38 45-2105 0 0,86-85 1588 0 0,-26 33-1245 0 0,-27 28-197 0 0,23-11 284 0 0,-17 11-367 0 0,0-2 30 0 0,-24 15-108 0 0,1 1 0 0 0,1 1 0 0 0,29-13 0 0 0,30-12 96 0 0,-47 25-120 0 0,32-11 83 0 0,-51 20 1101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11 120 0 0,'-12'-11'11464'0'0,"15"17"-9407"0"0,5 2-892 0 0,-5-3-635 0 0,7 5-340 0 0,6 4 1164 0 0,25 15 4395 0 0,-19-15-3577 0 0,-7-3-1720 0 0,-5-4-229 0 0,1-1-1 0 0,1 0 1 0 0,12 5 0 0 0,16 8 163 0 0,-19-7-192 0 0,-3-1 16 0 0,0-1 0 0 0,1 0 0 0 0,0-2-1 0 0,1 0 1 0 0,30 8 0 0 0,-48-16-185 0 0,0 1 0 0 0,0-1 0 0 0,0 0 0 0 0,0 0 0 0 0,0 0 0 0 0,1 0 0 0 0,-1 0 0 0 0,0 0 0 0 0,0-1 0 0 0,0 1-1 0 0,0-1 1 0 0,0 1 0 0 0,0-1 0 0 0,3-1 0 0 0,-1-1-5 0 0,-1 1 0 0 0,0 0 0 0 0,0-1 1 0 0,0 0-1 0 0,-1 0 0 0 0,1 0 0 0 0,2-4 0 0 0,-2 3-1563 0 0,6-7 4553 0 0,-4 5-5939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 0 0,'0'2'5511'0'0,"-1"7"-4728"0"0,-3 5-156 0 0,-1 15 106 0 0,5-10-171 0 0,-1-9-16 0 0,1 0 1 0 0,0 0 0 0 0,1-1 0 0 0,2 13 0 0 0,6 62 2256 0 0,10 21-1136 0 0,-13-71-1475 0 0,-3-17-123 0 0,0 0 1 0 0,1-1-1 0 0,6 17 0 0 0,19 62 892 0 0,-27-89-891 0 0,6 13 577 0 0,17 33-1 0 0,6 4 1825 0 0,-24-46-1866 0 0,1 5 55 0 0,1-1 0 0 0,12 14 0 0 0,-29-55-19583 0 0,4 19 17257 0 0,1-5 18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45 304 0 0,'0'0'1728'0'0,"0"-5"2561"0"0,29-15-2507 0 0,2 10-294 0 0,-9 2 172 0 0,-7 7-606 0 0,13 3-364 0 0,-19 1-429 0 0,-7-1-164 0 0,1-1 0 0 0,-1 1 0 0 0,0 0 0 0 0,1-1 1 0 0,-1 1-1 0 0,0 0 0 0 0,0 0 0 0 0,-1 1 0 0 0,1-1 0 0 0,0 0 0 0 0,-1 0 1 0 0,1 1-1 0 0,-1-1 0 0 0,0 1 0 0 0,2 4 0 0 0,-1 0 53 0 0,0 1 0 0 0,-1-1 0 0 0,0 1 0 0 0,-1 0 0 0 0,1 10-1 0 0,5 31 422 0 0,0 20 652 0 0,-5-64-1111 0 0,-1-1-1 0 0,1 1 1 0 0,0-1-1 0 0,0 1 1 0 0,0-1 0 0 0,3 5-1 0 0,-3-5 57 0 0,1 0 0 0 0,-1 0-1 0 0,0 1 1 0 0,0-1 0 0 0,0 8-1 0 0,0-9-82 0 0,0-1-1 0 0,0 1 0 0 0,0-1 0 0 0,0 1 0 0 0,0-1 0 0 0,0 0 0 0 0,1 1 0 0 0,-1-1 0 0 0,1 0 1 0 0,-1 0-1 0 0,5 4 0 0 0,11 17 1093 0 0,-14-18-996 0 0,0 0 0 0 0,0 0 0 0 0,1-1 0 0 0,0 1 0 0 0,0-1 0 0 0,0 0 0 0 0,5 4 0 0 0,-8-7-158 0 0,0 0 1 0 0,0 1-1 0 0,0-1 0 0 0,0 0 1 0 0,0 0-1 0 0,0 1 0 0 0,0-1 1 0 0,0 0-1 0 0,-1 1 0 0 0,1-1 1 0 0,0 3-1 0 0,0-2-14 0 0,-1-1-1 0 0,1 1 0 0 0,-1-1 1 0 0,1 0-1 0 0,0 1 0 0 0,0-1 1 0 0,0 0-1 0 0,-1 1 0 0 0,1-1 1 0 0,0 0-1 0 0,2 2 0 0 0,-1-1 30 0 0,-1 1 0 0 0,0 0 0 0 0,1 0-1 0 0,-1 0 1 0 0,0 0 0 0 0,-1 0 0 0 0,1 0-1 0 0,0 0 1 0 0,-1 0 0 0 0,0 0-1 0 0,0 5 1 0 0,0 81 474 0 0,0-89-512 0 0,0 2 3 0 0,0 0 0 0 0,0 0 0 0 0,1 1 0 0 0,-1-1 0 0 0,1 0 0 0 0,-1 0 0 0 0,1 0 0 0 0,-1 0 0 0 0,1 0 0 0 0,0 0 0 0 0,0 0 0 0 0,2 3 0 0 0,26 18 4 0 0,-13-11 7 0 0,3 6 260 0 0,-2-1 1 0 0,28 37-1 0 0,-1-1 179 0 0,-10-9-241 0 0,-43-64-16211 0 0,-13-14 8536 0 0,12 19 5751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1 101 476 0 0,'0'0'2692'0'0,"0"-3"-494"0"0,2-3-1408 0 0,-1-2-329 0 0,-1 5-322 0 0,0 0 1 0 0,1 0 0 0 0,0 0-1 0 0,-1 0 1 0 0,1 0-1 0 0,0 0 1 0 0,1 0 0 0 0,-1 1-1 0 0,0-1 1 0 0,1 0 0 0 0,2-2-1 0 0,22-28 1022 0 0,-21 28-822 0 0,-4 5-243 0 0,0-1 0 0 0,0 0 0 0 0,0 0 0 0 0,0 0-1 0 0,0 1 1 0 0,0-1 0 0 0,0 1 0 0 0,0-1 0 0 0,1 1 0 0 0,-1-1 0 0 0,0 1-1 0 0,0-1 1 0 0,1 1 0 0 0,-1 0 0 0 0,0 0 0 0 0,1 0 0 0 0,-1 0-1 0 0,2 0 1 0 0,27 4 1915 0 0,-5 0-915 0 0,-7 1-480 0 0,11 12-265 0 0,9 18 506 0 0,-32-29-518 0 0,-4-3-112 0 0,0 0-1 0 0,0 0 1 0 0,1 0-1 0 0,0-1 1 0 0,-1 1-1 0 0,1-1 1 0 0,0 1-1 0 0,6 3 1 0 0,56 2 413 0 0,2-1 389 0 0,-1-1 146 0 0,-59-6-980 0 0,0 1 0 0 0,-1 0 0 0 0,1 0-1 0 0,-1 0 1 0 0,1 1 0 0 0,-1 0 0 0 0,9 4 0 0 0,-15-6-192 0 0,4 2 75 0 0,0 0-1 0 0,0 0 1 0 0,0 0 0 0 0,0 0-1 0 0,-1 1 1 0 0,1 0 0 0 0,-1-1-1 0 0,0 1 1 0 0,1 0 0 0 0,-2 1-1 0 0,1-1 1 0 0,0 1 0 0 0,-1-1 0 0 0,1 1-1 0 0,-1 0 1 0 0,0 0 0 0 0,2 5-1 0 0,9 16 167 0 0,-10-21-208 0 0,-1-1 0 0 0,0 0 1 0 0,0 1-1 0 0,0-1 0 0 0,-1 1 0 0 0,1 0 1 0 0,-1 0-1 0 0,0-1 0 0 0,0 1 1 0 0,0 5-1 0 0,-1-7-55 0 0,1-2 2 0 0,-1 1-1 0 0,0 0 1 0 0,0-1-1 0 0,1 1 1 0 0,-1-1-1 0 0,0 1 0 0 0,0 0 1 0 0,0-1-1 0 0,0 1 1 0 0,0-1-1 0 0,0 1 1 0 0,0 0-1 0 0,0-1 0 0 0,0 1 1 0 0,0 0-1 0 0,0-1 1 0 0,0 1-1 0 0,-1-1 1 0 0,1 1-1 0 0,0 0 0 0 0,0-1 1 0 0,-1 1-1 0 0,1-1 1 0 0,0 1-1 0 0,-1-1 1 0 0,1 1-1 0 0,0-1 1 0 0,-2 1-1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1 143 608 0 0,'0'0'3096'0'0,"0"-3"-1045"0"0,0 2-1596 0 0,0 0-637 0 0,6-25 1461 0 0,1-5-54 0 0,-7 27-1052 0 0,1 0 0 0 0,-1 0 0 0 0,2 0 0 0 0,-1 0 0 0 0,0 0-1 0 0,1 0 1 0 0,-1 0 0 0 0,1 0 0 0 0,0 0 0 0 0,1 1 0 0 0,-1-1 0 0 0,0 1 0 0 0,1 0 0 0 0,0-1-1 0 0,4-2 1 0 0,-5 4-77 0 0,0 0-1 0 0,1 1 0 0 0,-1 0 1 0 0,0-1-1 0 0,1 1 0 0 0,-1 0 0 0 0,1 0 1 0 0,-1 0-1 0 0,1 0 0 0 0,0 1 1 0 0,3-1-1 0 0,34-3 540 0 0,-38 4-513 0 0,0 0 0 0 0,0 0 0 0 0,0 1 0 0 0,0-1 0 0 0,0 1 1 0 0,0-1-1 0 0,0 1 0 0 0,-1 0 0 0 0,1-1 0 0 0,0 1 0 0 0,2 1 0 0 0,1 2 88 0 0,-1 0 1 0 0,1 0 0 0 0,-1 0-1 0 0,7 8 1 0 0,-7-8-150 0 0,0 1 0 0 0,-1-1 0 0 0,1-1 1 0 0,1 1-1 0 0,6 4 0 0 0,-10-7-35 0 0,1 0-12 0 0,0 1 0 0 0,1 0 0 0 0,0-1-1 0 0,-1 1 1 0 0,1-1 0 0 0,0 0 0 0 0,0 0 0 0 0,-1 0-1 0 0,6 1 1 0 0,-1-1 0 0 0,0 0 0 0 0,0-1 0 0 0,0 1 0 0 0,-1-2 0 0 0,1 1 0 0 0,0-1 0 0 0,0 0 0 0 0,-1 0 0 0 0,10-3 0 0 0,-9 2 2 0 0,1 0 0 0 0,0 0-1 0 0,-1 1 1 0 0,1 0 0 0 0,11 0 0 0 0,-16 1 116 0 0,0 1 1 0 0,-1 0-1 0 0,1 0 0 0 0,-1 0 1 0 0,1 0-1 0 0,-1 0 0 0 0,1 0 1 0 0,-1 1-1 0 0,0-1 0 0 0,0 1 1 0 0,0-1-1 0 0,0 1 0 0 0,0 0 1 0 0,0 0-1 0 0,0 0 0 0 0,0 0 1 0 0,-1 0-1 0 0,3 4 1 0 0,16 26 1988 0 0,-11-12-527 0 0,-6-13-1296 0 0,0 0 0 0 0,1 0 0 0 0,0-1 1 0 0,7 11-1 0 0,9 15 286 0 0,-20-31-575 0 0,0-1 1 0 0,1 1-1 0 0,-1 0 0 0 0,0 0 1 0 0,1 0-1 0 0,-1 0 1 0 0,0 0-1 0 0,1-1 1 0 0,-1 1-1 0 0,1 0 1 0 0,-1 0-1 0 0,1-1 1 0 0,0 1-1 0 0,-1 0 1 0 0,1-1-1 0 0,0 1 1 0 0,0 0-1 0 0,-1-1 0 0 0,1 1 1 0 0,0-1-1 0 0,1 1 1 0 0,26 12 45 0 0,4 2-50 0 0,9 11 14 0 0,1 1 79 0 0,-13-9 190 0 0,-24-15-243 0 0,0 0-1 0 0,0 0 1 0 0,0 1-1 0 0,0-1 1 0 0,5 7-1 0 0,-3-3 34 0 0,1-1 0 0 0,-1 0 0 0 0,12 7 0 0 0,-19-13-74 0 0,-35-25-25242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1 112 252 0 0,'1'-4'3555'0'0,"3"-2"-1477"0"0,3-4-1156 0 0,-3 2-612 0 0,1 0 0 0 0,-1 0-1 0 0,2 1 1 0 0,-1 0-1 0 0,1 0 1 0 0,0 0 0 0 0,1 1-1 0 0,-1 0 1 0 0,1 0-1 0 0,11-7 1 0 0,4 6 1042 0 0,-18 6-1159 0 0,1 1 1 0 0,-1 0-1 0 0,0 0 1 0 0,1 0-1 0 0,-1 1 0 0 0,0-1 1 0 0,0 1-1 0 0,1 0 1 0 0,-1 1-1 0 0,0-1 1 0 0,0 1-1 0 0,0-1 1 0 0,0 1-1 0 0,-1 0 1 0 0,1 1-1 0 0,0-1 1 0 0,-1 1-1 0 0,0-1 1 0 0,1 1-1 0 0,3 4 0 0 0,15 16 92 0 0,-16-17-123 0 0,1 0 0 0 0,0 0 0 0 0,10 6 0 0 0,-11-8-107 0 0,0-1 0 0 0,0 0 1 0 0,0 0-1 0 0,1 0 1 0 0,-1-1-1 0 0,1 0 1 0 0,-1 0-1 0 0,1-1 1 0 0,0 1-1 0 0,12-1 1 0 0,-11-1-9 0 0,-1 0 1 0 0,0 1 0 0 0,0 0-1 0 0,0 0 1 0 0,1 0 0 0 0,-1 1-1 0 0,9 3 1 0 0,-1 0 656 0 0,-13-4-583 0 0,0-1-1 0 0,-1 1 1 0 0,1-1 0 0 0,-1 1 0 0 0,1-1 0 0 0,-1 1-1 0 0,1 0 1 0 0,-1 0 0 0 0,0 0 0 0 0,1 0 0 0 0,-1 0-1 0 0,2 1 1 0 0,15 10 690 0 0,-16-12-673 0 0,0 1-1 0 0,0 0 1 0 0,0 0 0 0 0,0 0 0 0 0,-1 0 0 0 0,1 0-1 0 0,0 0 1 0 0,-1 0 0 0 0,1 1 0 0 0,-1-1 0 0 0,1 1 0 0 0,0 1-1 0 0,8 7 982 0 0,-9-10-1065 0 0,1 1-1 0 0,-1 0 1 0 0,0 0 0 0 0,0 1 0 0 0,0-1 0 0 0,1 0 0 0 0,-1 0 0 0 0,0 1-1 0 0,-1-1 1 0 0,1 0 0 0 0,0 1 0 0 0,0-1 0 0 0,0 2 0 0 0,-1-3-111 0 0,-29-8-23438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7 100 0 0,'-4'-7'6160'0'0,"7"16"-4506"0"0,8 7 57 0 0,-2 0-90 0 0,26 54 2191 0 0,0-1-1871 0 0,39 86 5618 0 0,-35-70-6569 0 0,1 1-516 0 0,14 3-75 0 0,-22-39-134 0 0,63 126 509 0 0,-44-80-479 0 0,-5 6-61 0 0,-41-91-216 0 0,53 140 329 0 0,-37-94-299 0 0,-9-22 27 0 0,18 35 1 0 0,2-5-38 0 0,-3-8 26 0 0,3-2 12 0 0,-25-47-68 0 0,1 4-13 0 0,-8-11-48 0 0,-12-28-13840 0 0,5-1 2103 0 0,4 23 9860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0 628 0 0,'2'1'15617'0'0,"4"0"-14044"0"0,9 3 1942 0 0,30 6 214 0 0,23 11-2522 0 0,-6-3-788 0 0,91 21 233 0 0,-99-27-512 0 0,0-2 1 0 0,66 2 0 0 0,-93-9-96 0 0,216 4 363 0 0,-222-7-384 0 0,186 4 412 0 0,-136-6-311 0 0,1 0-41 0 0,21-1 31 0 0,-82 3-95 0 0,1-1 0 0 0,-1 1 0 0 0,1-2 0 0 0,15-3 0 0 0,-9 4 3 0 0,-17 1-26 0 0,-1 0-6 0 0,0 0 0 0 0,0-1 0 0 0,0 1 1 0 0,0 0-1 0 0,0 0 0 0 0,1 0 0 0 0,-1 0 0 0 0,0 0 1 0 0,0 0-1 0 0,0 0 0 0 0,0-1 0 0 0,0 1 1 0 0,0 0-1 0 0,1 0 0 0 0,-1 0 0 0 0,0 0 0 0 0,0 0 1 0 0,0 0-1 0 0,0 0 0 0 0,0 0 0 0 0,1 0 1 0 0,-1 0-1 0 0,0 0 0 0 0,0 0 0 0 0,0 0 0 0 0,0 0 1 0 0,0 0-1 0 0,1 0 0 0 0,-1 0 0 0 0,0 0 1 0 0,0 0-1 0 0,0 0 0 0 0,0 0 0 0 0,0 0 0 0 0,1 0 1 0 0,-1 0-1 0 0,0 0 0 0 0,0 0 0 0 0,0 1 1 0 0,-1-2-636 0 0,1 1 534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6 332 0 0,'-3'-5'5151'0'0,"4"18"-889"0"0,-1-11-4141 0 0,1 0 0 0 0,-1 0 1 0 0,1 0-1 0 0,0 0 1 0 0,-1 0-1 0 0,1 0 1 0 0,0 0-1 0 0,0 0 0 0 0,0 0 1 0 0,0 0-1 0 0,2 1 1 0 0,36 40 2663 0 0,-20-27-1614 0 0,-8-6-908 0 0,0-1 1 0 0,25 16-1 0 0,-17-12 511 0 0,-9-5-8 0 0,-4-5-207 0 0,25 10 62 0 0,20 7 46 0 0,-35-15-54 0 0,-1 1 0 0 0,18 9-1 0 0,41 20 2268 0 0,-49-20-2609 0 0,-1 1 0 0 0,28 24 0 0 0,31 32 10 0 0,-76-65-258 0 0,10 7 5 0 0,-6-10-32 0 0,15 11 4 0 0,20 5-8 0 0,-3-2-2 0 0,-7-4 29 0 0,-26-10-17 0 0,0 0 1 0 0,20 4-1 0 0,-22-6 8 0 0,0-1 0 0 0,0 1 0 0 0,0 0 0 0 0,0 1 0 0 0,0 0 0 0 0,13 7 0 0 0,24 27 284 0 0,-37-30-261 0 0,-1 0 1 0 0,12 15-1 0 0,-14-16-26 0 0,1 1 1 0 0,-1-1 0 0 0,1 0-1 0 0,0 0 1 0 0,1-1 0 0 0,-1 0-1 0 0,15 8 1 0 0,16 3 6 0 0,12 5 3 0 0,-11 2 73 0 0,-35-20-53 0 0,-1-1 0 0 0,1 1 0 0 0,0 0 1 0 0,-1 0-1 0 0,0 0 0 0 0,1 0 0 0 0,-1 1 1 0 0,-1-1-1 0 0,1 1 0 0 0,2 6 0 0 0,-1-3-33 0 0,0-1-1 0 0,1 0 0 0 0,-1 1 0 0 0,8 8 1 0 0,-1-3-22 0 0,-7-9 18 0 0,0 0 1 0 0,-1 0-1 0 0,1 0 0 0 0,1 0 1 0 0,-1 0-1 0 0,0 0 0 0 0,7 3 0 0 0,6 2 9 0 0,0 0 0 0 0,1-1 0 0 0,0 0 0 0 0,32 6 0 0 0,2 2 33 0 0,-37-14-48 0 0,-12 0 6 0 0,1-1 0 0 0,-1 1 0 0 0,1-1-1 0 0,-1 0 1 0 0,0 0 0 0 0,1 0 0 0 0,-1 0 0 0 0,0-1 0 0 0,1 1-1 0 0,-1 0 1 0 0,3-2 0 0 0,52-9 21 0 0,-52 11-20 0 0,1-1-1 0 0,-1 1 1 0 0,0-2-1 0 0,1 1 1 0 0,6-3-1 0 0,-6 2 1 0 0,0 0 0 0 0,0 1 0 0 0,0-1 0 0 0,0 1 0 0 0,11 0-1 0 0,-1 2 8 0 0,0 0 0 0 0,0 2 0 0 0,0 0 0 0 0,15 5 0 0 0,21 4 21 0 0,46 11 166 0 0,-38-7-26 0 0,72 18 291 0 0,-75-17-345 0 0,-27-9-58 0 0,-6-2 79 0 0,0 1 0 0 0,-1 1 0 0 0,35 16 0 0 0,54 24 340 0 0,-105-45-3155 0 0,-12-19-10496 0 0,-11-4 4064 0 0,7 10 7513 0 0,0 1-158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210 735 188 0 0,'4'-4'14355'0'0,"3"-3"-13553"0"0,2-2-572 0 0,8-10 346 0 0,5-18 2019 0 0,-10 16-866 0 0,-6 7-875 0 0,0 1 0 0 0,0-1 0 0 0,6-29 0 0 0,-5 18-434 0 0,-4 13-290 0 0,-1 0 0 0 0,-1 0 0 0 0,0 0 0 0 0,-1-15 0 0 0,0 26-125 0 0,1-15 77 0 0,-1 11-45 0 0,0-1-1 0 0,0 1 0 0 0,0 0 0 0 0,-1-1 1 0 0,1 1-1 0 0,-3-6 0 0 0,-5-16 61 0 0,-2 1 0 0 0,0 0 0 0 0,-26-43 0 0 0,9 35-53 0 0,-25-10 120 0 0,5 4-40 0 0,30 23-34 0 0,-28-37 0 0 0,42 49-263 0 0,-1 1 0 0 0,0-1 0 0 0,0 1-1 0 0,0 0 1 0 0,0 0 0 0 0,-7-4 0 0 0,-2-1-6388 0 0,-3 0-7512 0 0,12 6 11833 0 0,1 1 448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16 0 0,'-7'6'4374'0'0,"0"-3"-3014"0"0,2-1-1110 0 0,-15 6 1683 0 0,17-7-1751 0 0,-1 0-1 0 0,1 0 1 0 0,0 1-1 0 0,0-1 1 0 0,0 1-1 0 0,0 0 1 0 0,0 0-1 0 0,0 0 1 0 0,-4 4-1 0 0,-2 4-33 0 0,1 0-1 0 0,-1 1 1 0 0,2 0 0 0 0,0 0-1 0 0,0 1 1 0 0,-6 16 0 0 0,7-17 33 0 0,5-10-140 0 0,0 0 0 0 0,1-1 1 0 0,-1 1-1 0 0,0 1 1 0 0,1-1-1 0 0,-1 0 0 0 0,1 0 1 0 0,0 0-1 0 0,-1 0 1 0 0,1 0-1 0 0,0 0 1 0 0,0 0-1 0 0,-1 2 0 0 0,1 8-18 0 0,-1-8-4 0 0,1 1 0 0 0,0-1 0 0 0,0 0 1 0 0,0 1-1 0 0,0-1 0 0 0,1 1 0 0 0,-1-1 1 0 0,3 6-1 0 0,7 41 844 0 0,-1-1-22 0 0,-2-26-530 0 0,-6-19-219 0 0,-1 0-1 0 0,1 0 0 0 0,1-1 0 0 0,-1 1 1 0 0,0-1-1 0 0,1 1 0 0 0,0-1 1 0 0,0 1-1 0 0,0-1 0 0 0,3 4 0 0 0,15 19 465 0 0,-18-21-520 0 0,1-1 1 0 0,0 0-1 0 0,0 1 1 0 0,0-1-1 0 0,1-1 1 0 0,-1 1-1 0 0,1 0 0 0 0,0-1 1 0 0,8 6-1 0 0,11 6 75 0 0,-19-12-87 0 0,0 0-1 0 0,0 0 0 0 0,1-1 0 0 0,-1 1 0 0 0,1-1 0 0 0,-1 0 0 0 0,6 2 0 0 0,14 3-5 0 0,-16-4 41 0 0,0 0-1 0 0,1-1 0 0 0,-1 0 0 0 0,0-1 1 0 0,13 2-1 0 0,10-1 96 0 0,-26-1-93 0 0,1 0-1 0 0,-1 0 0 0 0,0-1 1 0 0,0 0-1 0 0,11-2 1 0 0,25 0 161 0 0,-29 0-251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1269 152 0 0,'5'-8'9259'0'0,"-7"5"-8726"0"0,1-1 0 0 0,0 1 0 0 0,0-1 0 0 0,1 1 0 0 0,-1-1 0 0 0,1 0 0 0 0,0 0 0 0 0,0 1 0 0 0,0-1 0 0 0,1-3 0 0 0,-1-3-312 0 0,8-100 6623 0 0,-8 97-6017 0 0,1-1-1 0 0,3-18 1 0 0,-1 18-731 0 0,1 0 1 0 0,0 0 0 0 0,1 1 0 0 0,9-17-1 0 0,6-20 185 0 0,-6 11 70 0 0,1-1-187 0 0,-12 28-123 0 0,1 1 0 0 0,1-1-1 0 0,6-11 1 0 0,24-61 50 0 0,-14 47-34 0 0,1-3 24 0 0,-9 18-52 0 0,19-31 116 0 0,-27 47-130 0 0,3-6 28 0 0,1 0 0 0 0,0 1 0 0 0,20-20 0 0 0,-11 16 1 0 0,0 1 0 0 0,29-16 0 0 0,-29 19-4 0 0,-6 3 16 0 0,1 2 1 0 0,-1-1 0 0 0,26-8 0 0 0,6 0 40 0 0,-32 10-12 0 0,1 0-1 0 0,-1 1 1 0 0,27-4 0 0 0,-25 5 66 0 0,0 0 0 0 0,0-1 0 0 0,16-7 0 0 0,24-5 201 0 0,-20 8 8 0 0,62-23 1 0 0,12-4 357 0 0,-103 34-692 0 0,82-27 506 0 0,-29 13-299 0 0,59-20 185 0 0,-97 30-372 0 0,-1 0 0 0 0,1 1 0 0 0,23-2 0 0 0,8-2 79 0 0,88-20 236 0 0,-17 0-61 0 0,-39 8-117 0 0,-59 15-1078 0 0,1 0 3742 0 0,-10 0-4842 0 0,-3-1-4988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10 604 0 0,'0'0'5367'0'0,"-11"-1"1118"0"0,-13-3-4298 0 0,20 3-2062 0 0,0 0 0 0 0,0 0 0 0 0,-1 0-1 0 0,1 1 1 0 0,0 0 0 0 0,-1 0 0 0 0,1 0-1 0 0,-6 1 1 0 0,7-1-82 0 0,1 1 0 0 0,-1 0 0 0 0,0-1 0 0 0,1 1 0 0 0,-1 0 0 0 0,1 1 0 0 0,-1-1 0 0 0,1 0 0 0 0,-1 1 0 0 0,1-1 0 0 0,0 1 0 0 0,0 0 0 0 0,0-1 0 0 0,0 1 0 0 0,0 0 0 0 0,0 0 0 0 0,1 1 0 0 0,-1-1 0 0 0,1 0 0 0 0,-1 0 0 0 0,0 4 0 0 0,-26 66 448 0 0,25-61-328 0 0,0 1 0 0 0,2-1 1 0 0,-1 1-1 0 0,1 0 0 0 0,1 12 0 0 0,0-3-2 0 0,0-11-84 0 0,1-2 89 0 0,0-1 1 0 0,1 0 0 0 0,0 0 0 0 0,0 1 0 0 0,5 8-1 0 0,-2-3 125 0 0,4 20 1161 0 0,-6-29-1439 0 0,1-1-1 0 0,0 1 1 0 0,0-1-1 0 0,0 0 1 0 0,1 0-1 0 0,-1-1 1 0 0,1 1 0 0 0,-1-1-1 0 0,1 0 1 0 0,10 3-1 0 0,13 7 78 0 0,-26-12-89 0 0,-1 0 0 0 0,1 0 0 0 0,-1 0 0 0 0,1 0 0 0 0,-1 0 0 0 0,1-1-1 0 0,-1 1 1 0 0,1 0 0 0 0,-1-1 0 0 0,0 1 0 0 0,1-1 0 0 0,-1 1 0 0 0,1-1-1 0 0,-1 0 1 0 0,0 1 0 0 0,1-1 0 0 0,-1 0 0 0 0,0 0 0 0 0,2-2 0 0 0,8-12 2 0 0,-9 12-1 0 0,0 0-1 0 0,0 0 0 0 0,0 0 1 0 0,1 1-1 0 0,-1-1 0 0 0,1 1 0 0 0,4-4 1 0 0,19-19-30 0 0,28-19 135 0 0,-40 35-120 0 0,-9 6 15 0 0,0 0 0 0 0,0 1 0 0 0,0-1 0 0 0,1 1 0 0 0,8-3 0 0 0,-9 4 31 0 0,0 0-1 0 0,1 0 1 0 0,-1 0-1 0 0,0 1 1 0 0,1 0-1 0 0,-1 0 1 0 0,0 0-1 0 0,1 1 1 0 0,-1 0-1 0 0,0 0 1 0 0,1 0-1 0 0,-1 0 1 0 0,0 1-1 0 0,0 0 1 0 0,0 0-1 0 0,-1 0 1 0 0,6 4-1 0 0,25 13 1485 0 0,-3 4-742 0 0,-27-19-749 0 0,-4-3-23 0 0,0-1 1 0 0,-1 1-1 0 0,1 0 1 0 0,0-1 0 0 0,0 1-1 0 0,-1-1 1 0 0,1 1-1 0 0,0-1 1 0 0,0 0 0 0 0,0 1-1 0 0,0-1 1 0 0,0 0-1 0 0,0 0 1 0 0,0 1 0 0 0,-1-1-1 0 0,1 0 1 0 0,0 0-1 0 0,0 0 1 0 0,0 0-1 0 0,0 0 1 0 0,0 0 0 0 0,1-1-1 0 0,63 1 9 0 0,-3-1 4 0 0,27 1 420 0 0,-88 0-426 0 0,30 0 139 0 0,-27-1-540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2 188 0 0,'-3'-2'7540'0'0,"2"3"-7373"0"0,1-1 0 0 0,-1 1 0 0 0,1-1 0 0 0,-1 0 0 0 0,1 1 0 0 0,0-1 0 0 0,-1 1 0 0 0,1-1 0 0 0,0 1 0 0 0,-1-1 0 0 0,1 1 0 0 0,0 0 0 0 0,0-1 0 0 0,0 1 0 0 0,0-1 0 0 0,-1 1 0 0 0,1-1 0 0 0,0 1 0 0 0,0 0 0 0 0,0-1 0 0 0,0 1 0 0 0,0-1 0 0 0,0 1 0 0 0,0 0 0 0 0,1-1 0 0 0,-1 1 0 0 0,0-1 0 0 0,0 1 0 0 0,0 0 0 0 0,1-1 0 0 0,-1 2 0 0 0,12 20 125 0 0,-8-15 317 0 0,0-2-459 0 0,-1 0 0 0 0,1 0 1 0 0,0 0-1 0 0,0-1 1 0 0,0 1-1 0 0,1-1 1 0 0,-1 0-1 0 0,1 0 1 0 0,0-1-1 0 0,11 7 0 0 0,20 16 298 0 0,-31-22-286 0 0,0 1 1 0 0,0-1 0 0 0,1 0-1 0 0,0 0 1 0 0,-1 0-1 0 0,2-1 1 0 0,10 5 0 0 0,-5-6-47 0 0,4 0-60 0 0,-16-2-53 0 0,1 1-1 0 0,-1-1 1 0 0,0 0-1 0 0,0 0 0 0 0,1 0 1 0 0,-1 0-1 0 0,0 0 1 0 0,0 0-1 0 0,1 0 1 0 0,-1 0-1 0 0,0 0 1 0 0,0 0-1 0 0,0 0 1 0 0,1 0-1 0 0,-1-1 1 0 0,0 1-1 0 0,0 0 1 0 0,1 0-1 0 0,-1 0 0 0 0,0 0 1 0 0,0 0-1 0 0,1 0 1 0 0,-1-1-1 0 0,0 1 1 0 0,0 0-1 0 0,0 0 1 0 0,0 0-1 0 0,1 0 1 0 0,-1-1-1 0 0,0 1 1 0 0,0 0-1 0 0,0 0 1 0 0,0 0-1 0 0,0-1 0 0 0,1 1 1 0 0,18-18 469 0 0,15-44 165 0 0,-31 54-617 0 0,-3 7-19 0 0,1 0 0 0 0,-1 0 0 0 0,0-1-1 0 0,1 1 1 0 0,-1 0 0 0 0,1 0 0 0 0,-1 0 0 0 0,1-1 0 0 0,0 1 0 0 0,-1 0 0 0 0,1 0 0 0 0,0 0 0 0 0,0 0 0 0 0,0 0 0 0 0,0 0 0 0 0,0 1-1 0 0,1-2 1 0 0,15-10-21 0 0,-13 10 46 0 0,-1 1 1 0 0,1 0 0 0 0,0 0 0 0 0,-1 0 0 0 0,1 1-1 0 0,0 0 1 0 0,-1-1 0 0 0,1 1 0 0 0,0 0-1 0 0,0 1 1 0 0,3 0 0 0 0,14 0 74 0 0,-14 0 207 0 0,0 0 0 0 0,-1 1-1 0 0,1 0 1 0 0,-1 0 0 0 0,1 0-1 0 0,-1 1 1 0 0,0 0 0 0 0,8 5-1 0 0,16 7 869 0 0,12-4-481 0 0,-37-11-668 0 0,0 1 0 0 0,0-1-1 0 0,0 0 1 0 0,0 0 0 0 0,1-1-1 0 0,-1 1 1 0 0,0-1 0 0 0,0 0-1 0 0,0 0 1 0 0,7-4 0 0 0,29-9 96 0 0,-27 9-38 0 0,0 0 1 0 0,19-9 0 0 0,-19 8-318 0 0,-10 5-3533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8 135 800 0 0,'0'2'1351'0'0,"-3"0"124"0"0,0 3 1807 0 0,2-14 1183 0 0,1 6-4182 0 0,0 0 0 0 0,0 0 0 0 0,0-1 0 0 0,0 1 0 0 0,0 0 0 0 0,1 0-1 0 0,0 0 1 0 0,-1 0 0 0 0,1 0 0 0 0,0 0 0 0 0,2-4 0 0 0,16-37 547 0 0,-16 40-795 0 0,-2 2-20 0 0,1 0 0 0 0,-1-1 0 0 0,1 1 0 0 0,-1 0 0 0 0,1 0 0 0 0,0 0 0 0 0,0 1 0 0 0,0-1 0 0 0,0 0 0 0 0,0 1 0 0 0,1-1 0 0 0,-1 1 0 0 0,0 0 0 0 0,4-2 0 0 0,13-5 333 0 0,-17 7-210 0 0,1-1 0 0 0,0 1 0 0 0,-1 0 0 0 0,1 0 0 0 0,0 0 0 0 0,0 0 0 0 0,0 1 0 0 0,0-1 0 0 0,4 1 0 0 0,0 0 553 0 0,1 0 1 0 0,-1 1 0 0 0,1 0-1 0 0,10 4 1 0 0,-4-1 148 0 0,-1 1-1 0 0,0 1 1 0 0,14 8-1 0 0,-19-10-756 0 0,-1-1 0 0 0,0 0 0 0 0,1-1 0 0 0,-1 0 0 0 0,1 0 0 0 0,0-1 1 0 0,0 0-1 0 0,11 0 0 0 0,-3 0 12 0 0,0-2 0 0 0,0 0 0 0 0,18-4 0 0 0,22-11 115 0 0,-19 4-174 0 0,-33 10 1785 0 0,0 0-3897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8 424 0 0,'-3'-7'9888'0'0,"5"25"-6504"0"0,-1-6-2876 0 0,-1-8-402 0 0,1-1 0 0 0,-1 1-1 0 0,1-1 1 0 0,0 1 0 0 0,0-1 0 0 0,2 4-1 0 0,3 16 202 0 0,-6-23-300 0 0,0 0 1 0 0,0 0 0 0 0,1 0-1 0 0,-1 1 1 0 0,0-1 0 0 0,0 0-1 0 0,1 0 1 0 0,-1 0 0 0 0,0 1-1 0 0,0-1 1 0 0,1 0 0 0 0,-1 0-1 0 0,0 0 1 0 0,1 0 0 0 0,-1 0-1 0 0,0 0 1 0 0,0 0 0 0 0,1 0-1 0 0,-1 0 1 0 0,0 0 0 0 0,1 0-1 0 0,-1 0 1 0 0,0 0 0 0 0,1 0-1 0 0,-1 0 1 0 0,0 0 0 0 0,1 0-1 0 0,-1 0 1 0 0,0 0 0 0 0,0 0-1 0 0,1 0 1 0 0,-1 0 0 0 0,0-1-1 0 0,1 1 1 0 0,-1 0 0 0 0,0 0-1 0 0,14-6 98 0 0,-13 6-88 0 0,56-23 233 0 0,-57 22-297 0 0,1 1 0 0 0,-1 0 0 0 0,0 0 0 0 0,0 0 0 0 0,0 0 0 0 0,0 0 0 0 0,1-1 0 0 0,-1 1-1 0 0,0 0 1 0 0,0 0 0 0 0,0 0 0 0 0,0-1 0 0 0,0 1 0 0 0,1 0 0 0 0,-1 0 0 0 0,0 0 0 0 0,0-1 0 0 0,0 1 0 0 0,0 0 0 0 0,0 0 0 0 0,0-1-1 0 0,0 1 1 0 0,0 0 0 0 0,0 0 0 0 0,0 0 0 0 0,0-1 0 0 0,0 1 0 0 0,0 0 0 0 0,0 0 0 0 0,0-1 0 0 0,-8-12-9283 0 0,5 8 6204 0 0,2 2 1611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2 788 0 0,'2'-1'8898'0'0,"-1"10"-5926"0"0,-1-4-2839 0 0,1 1 123 0 0,0 1 1 0 0,0-1-1 0 0,0 0 1 0 0,1 0 0 0 0,4 10-1 0 0,-4-11-112 0 0,0 1 1 0 0,0 0-1 0 0,-1 0 0 0 0,1 0 0 0 0,0 9 0 0 0,-2-14-132 0 0,0-1 1 0 0,1 1-1 0 0,-1-1 1 0 0,1 0-1 0 0,-1 1 0 0 0,1-1 1 0 0,0 0-1 0 0,-1 0 1 0 0,1 1-1 0 0,-1-1 1 0 0,1 0-1 0 0,-1 0 1 0 0,1 0-1 0 0,0 0 1 0 0,-1 1-1 0 0,1-1 1 0 0,-1 0-1 0 0,1 0 0 0 0,0 0 1 0 0,-1 0-1 0 0,1-1 1 0 0,-1 1-1 0 0,1 0 1 0 0,0 0-1 0 0,-1 0 1 0 0,1 0-1 0 0,-1-1 1 0 0,1 1-1 0 0,0 0 1 0 0,-1 0-1 0 0,1-1 0 0 0,25-7 146 0 0,-25 7-155 0 0,39-9 115 0 0,-39 10-112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0 616 0 0,'3'3'6575'0'0,"1"4"-4950"0"0,6 25 215 0 0,-8-23-1239 0 0,0 0 1 0 0,1 0 0 0 0,8 16 0 0 0,-10-24-556 0 0,-1 0 1 0 0,1-1-1 0 0,-1 1 1 0 0,1-1 0 0 0,0 1-1 0 0,-1-1 1 0 0,1 0 0 0 0,0 1-1 0 0,0-1 1 0 0,-1 1 0 0 0,1-1-1 0 0,0 0 1 0 0,0 0-1 0 0,0 0 1 0 0,-1 1 0 0 0,1-1-1 0 0,0 0 1 0 0,0 0 0 0 0,0 0-1 0 0,0 0 1 0 0,1-1 0 0 0,28-3 1090 0 0,2 0-1545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 0 0,'0'1'7192'0'0,"0"6"-5287"0"0,2 6-1538 0 0,-2-8-71 0 0,10 82 1541 0 0,-10-86-1780 0 0,0 1-1 0 0,1 0 1 0 0,-1-1 0 0 0,0 1-1 0 0,1-1 1 0 0,0 1 0 0 0,-1-1-1 0 0,1 1 1 0 0,0-1 0 0 0,0 1-1 0 0,0-1 1 0 0,0 1 0 0 0,0-1-1 0 0,0 0 1 0 0,0 0 0 0 0,0 0-1 0 0,0 1 1 0 0,3 0 0 0 0,-1-1 73 0 0,0 0 1 0 0,-1 0 0 0 0,1-1 0 0 0,0 1-1 0 0,0-1 1 0 0,0 0 0 0 0,0 0-1 0 0,-1 0 1 0 0,1 0 0 0 0,0-1-1 0 0,4 0 1 0 0,13-4 514 0 0,11-1 25 0 0,-30 4-1608 0 0,-2-13-12521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6 628 0 0,'-3'5'6770'0'0,"28"-5"-3236"0"0,-9 0-2123 0 0,0 0 0 0 0,31 6 0 0 0,-40-4-1286 0 0,0 0 1 0 0,1 1 0 0 0,-1-1 0 0 0,12 7-1 0 0,7 0 153 0 0,-22-8-141 0 0,0-1-1 0 0,0 0 0 0 0,0 0 0 0 0,0 0 1 0 0,0 0-1 0 0,0-1 0 0 0,7-1 0 0 0,1-2 231 0 0,-1-1-1 0 0,1 0 1 0 0,15-10 0 0 0,-20 11-378 0 0,-3 3 70 0 0,0-1 0 0 0,1 1-1 0 0,-1 0 1 0 0,0 1 0 0 0,0-1 0 0 0,0 1-1 0 0,1-1 1 0 0,-1 1 0 0 0,0 1 0 0 0,6 0-1 0 0,-4-1 62 0 0,-1 1 0 0 0,1-1 0 0 0,0-1-1 0 0,-1 1 1 0 0,8-2 0 0 0,15 0 807 0 0,-28 2-1177 0 0,-3 21-15793 0 0,-3-17 14025 0 0,-1-1 316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4 288 0 0,'-1'-2'1166'0'0,"-5"0"3318"0"0,6 9-4141 0 0,1-1 0 0 0,0 0 0 0 0,0 0 0 0 0,3 9-1 0 0,19 44 987 0 0,-11-32-438 0 0,-7-16-466 0 0,0-1 1 0 0,1 0-1 0 0,0 0 1 0 0,1 0 0 0 0,11 12-1 0 0,-14-20-311 0 0,0 0-1 0 0,1-1 1 0 0,-1 1 0 0 0,1-1 0 0 0,-1 1-1 0 0,1-1 1 0 0,0-1 0 0 0,-1 1-1 0 0,1-1 1 0 0,0 0 0 0 0,5 0-1 0 0,-9 0 85 0 0,0 0-123 0 0,0 0 1 0 0,0 1 0 0 0,0-1 0 0 0,0 0-1 0 0,0 0 1 0 0,1 0 0 0 0,-1-1 0 0 0,0 1 0 0 0,0 0-1 0 0,0 0 1 0 0,0 0 0 0 0,0-1 0 0 0,0 1-1 0 0,0-1 1 0 0,0 1 0 0 0,0-1 0 0 0,0 1 0 0 0,0-1-1 0 0,1-1 1 0 0,-3-4-60 0 0,0 0-1 0 0,0 0 1 0 0,0 0 0 0 0,-1 1-1 0 0,0-1 1 0 0,0 0 0 0 0,-1 1-1 0 0,0-1 1 0 0,-3-5 0 0 0,-2-2-5 0 0,-1 0 1 0 0,-15-17-1 0 0,20 26-12 0 0,0 1-1 0 0,-1-1 1 0 0,1 1-1 0 0,0 0 0 0 0,-1 1 1 0 0,0-1-1 0 0,1 1 1 0 0,-7-2-1 0 0,-16-9-23 0 0,26 13 27 0 0,-24-11-30 0 0,22 8 38 0 0,2 3-9 0 0,1-1 0 0 0,-1 1 0 0 0,1-1-1 0 0,-1 1 1 0 0,1-1 0 0 0,-1 1 0 0 0,0 0-1 0 0,1-1 1 0 0,-1 1 0 0 0,0 0-1 0 0,1-1 1 0 0,-1 1 0 0 0,0 0 0 0 0,1 0-1 0 0,-1 0 1 0 0,0 0 0 0 0,-1 0-1 0 0,-1-1 565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80 0 0,'-6'0'1099'0'0,"-5"0"-484"0"0,-3 0 10708 0 0,21 0-10628 0 0,11 2-110 0 0,-17-2-545 0 0,48 6 999 0 0,-19-2-719 0 0,14 1 152 0 0,6-2 627 0 0,-17-2 322 0 0,-24-2-1921 0 0,1-4 3427 0 0,-1 2-5124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10 456 0 0,'5'-10'14591'0'0,"-9"18"-13666"0"0,-2 13-452 0 0,-23 95 3930 0 0,5-39-2357 0 0,-25 64-17 0 0,46-133-1928 0 0,2 0-1 0 0,-1 0 1 0 0,1 0 0 0 0,0 9-1 0 0,1-17-72 0 0,11-1 195 0 0,-1 0-1 0 0,1-1 1 0 0,-1 0-1 0 0,17-6 1 0 0,-14 4-91 0 0,0 0 1 0 0,22-3 0 0 0,11 1 233 0 0,-1-2 0 0 0,47-15 0 0 0,-57 20 13 0 0,-35 3-258 0 0,-1-15 85 0 0,-1 1-1 0 0,0 0 1 0 0,-7-22 0 0 0,-5-23-250 0 0,8 26 37 0 0,3 18-27 0 0,1 0-1 0 0,-1-22 0 0 0,-5-20 1 0 0,4 28-1032 0 0,4 29 884 0 0,0-1 0 0 0,0 1-1 0 0,0 0 1 0 0,0 0 0 0 0,0 0 0 0 0,0-1-1 0 0,0 1 1 0 0,0 0 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1 196 0 0,'0'5'14915'0'0,"7"-2"-14533"0"0,9 5-9 0 0,41 39 4497 0 0,2 0-1323 0 0,-17-19-3146 0 0,73 39 777 0 0,67 24-202 0 0,-131-69-684 0 0,-35-15-207 0 0,0 0 0 0 0,1-1 0 0 0,34 7 0 0 0,-14-4 112 0 0,110 39 418 0 0,-87-31-486 0 0,-47-13-116 0 0,-9-2-29 0 0,0-1-1 0 0,0 0 1 0 0,0 0 0 0 0,0 0 0 0 0,7 0 0 0 0,-11-1-127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0 840 0 0,'-11'8'15406'0'0,"12"-7"-14873"0"0,40 7 4893 0 0,3-3-3184 0 0,-7 0-1730 0 0,77 20 806 0 0,-105-23-1176 0 0,0 0 0 0 0,0 1 0 0 0,0 1 1 0 0,0 0-1 0 0,13 7 0 0 0,-23-12-741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7 284 0 0,'-7'-7'6619'0'0,"10"9"-5005"0"0,16 14 4021 0 0,9 19-3961 0 0,-18-21-1308 0 0,4 4 1523 0 0,-1 1-1 0 0,13 28 0 0 0,-20-34-939 0 0,0 0 0 0 0,6 21 0 0 0,-5-10-378 0 0,17 39 0 0 0,-21-56-479 0 0,-1 0 0 0 0,-1-1 0 0 0,1 1 0 0 0,0 13 0 0 0,4 16 120 0 0,-1-4-13 0 0,0 1 38 0 0,-4-28-207 0 0,0 0 0 0 0,0 0 0 0 0,0-1 0 0 0,-1 1 0 0 0,0 8-1 0 0,2 18 145 0 0,0-21-98 0 0,-1 0 0 0 0,0 0 0 0 0,-1 15 0 0 0,0-15-16 0 0,0-7 744 0 0,0 9-693 0 0,-1-4-3326 0 0,-26-49-18434 0 0,20 26 19455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 0 0,'0'10'2666'0'0,"3"5"405"0"0,2 0-722 0 0,6 8 111 0 0,25 38 1206 0 0,-31-54-3123 0 0,26 48 643 0 0,7 30 1557 0 0,-18-39-944 0 0,-12-29-498 0 0,-7-14-3178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16 0 0,'0'-11'594'0'0,"0"-5"-439"0"0,0 4 3616 0 0,1 14-2384 0 0,3 5 17 0 0,7 14 755 0 0,9 34 2562 0 0,6 29-2036 0 0,2 5 1751 0 0,10 61-484 0 0,-7-26-3301 0 0,-29-115-568 0 0,-1-5-65 0 0,0 0 1 0 0,1 1-1 0 0,-1-1 1 0 0,1 0-1 0 0,0 0 1 0 0,0 0-1 0 0,4 6 1 0 0,-1-3 13 0 0,0-2-76 0 0,10 3 59 0 0,1 0 27 0 0,-1 1 0 0 0,1 0 1 0 0,-2 2-1 0 0,1-1 0 0 0,15 16 0 0 0,1-1 234 0 0,-30-25-268 0 0,-1 2 723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6 176 0 0,'-3'-6'6159'0'0,"10"14"-2322"0"0,8 11-1503 0 0,20 37-168 0 0,20 27 777 0 0,36 57 2898 0 0,9 41-3237 0 0,-85-148-2294 0 0,-1 2 0 0 0,-1-1 0 0 0,11 57 0 0 0,-17-64-158 0 0,-5-21-86 0 0,0 1-1 0 0,0 0 0 0 0,-1 1 1 0 0,1 8-1 0 0,-2-12 24 0 0,0-4-86 0 0,0 0 1 0 0,0 0-1 0 0,0 0 1 0 0,0 0 0 0 0,-1 0-1 0 0,1 0 1 0 0,0 0 0 0 0,0 0-1 0 0,0 0 1 0 0,0 0 0 0 0,0 0-1 0 0,0 0 1 0 0,0 0 0 0 0,0-1-1 0 0,0 1 1 0 0,-1 0-1 0 0,1 0 1 0 0,0 0 0 0 0,0 0-1 0 0,0 0 1 0 0,0 1 0 0 0,0-1-1 0 0,0 0 1 0 0,0 0 0 0 0,-1 0-1 0 0,1 0 1 0 0,0 0 0 0 0,0 0-1 0 0,0 0 1 0 0,0 0 0 0 0,0 0-1 0 0,0 0 1 0 0,0 0-1 0 0,0 0 1 0 0,0 0 0 0 0,0 0-1 0 0,-1 0 1 0 0,1 0 0 0 0,0 0-1 0 0,0 1 1 0 0,0-1 0 0 0,0 0-1 0 0,0 0 1 0 0,0 0 0 0 0,0 0-1 0 0,0 0 1 0 0,0 0-1 0 0,0 0 1 0 0,0 0 0 0 0,0 0-1 0 0,0 1 1 0 0,0-1 0 0 0,0 0-1 0 0,0 0 1 0 0,0 0 0 0 0,0 0-1 0 0,0 0 1 0 0,0 0 0 0 0,0 0-1 0 0,0 1 1 0 0,0-1-1 0 0,0 0 1 0 0,0 0 0 0 0,-9-3-26 0 0,-4-3-53 0 0,0 0-1 0 0,1 0 1 0 0,0-1-1 0 0,0-1 0 0 0,0 0 1 0 0,1-1-1 0 0,-13-12 1 0 0,-4-2-39 0 0,-38-32-37 0 0,35 28 126 0 0,-1 1 0 0 0,-55-33-1 0 0,113 106-266 0 0,-8-10 421 0 0,0 1-1 0 0,-3 1 0 0 0,16 59 1 0 0,10 127 409 0 0,-15-35-254 0 0,8 8 280 0 0,-31-178-473 0 0,0 34 0 0 0,-11 59-5 0 0,-1-23 37 0 0,-12 87 47 0 0,18-162-130 0 0,-1 1 0 0 0,-7 15 0 0 0,11-31-40 0 0,0 0-1 0 0,0 1 1 0 0,0-1-1 0 0,0 0 1 0 0,0 1-1 0 0,0-1 1 0 0,0 0-1 0 0,0 1 1 0 0,0-1-1 0 0,0 0 1 0 0,0 0-1 0 0,0 1 1 0 0,0-1-1 0 0,0 0 1 0 0,-1 1-1 0 0,1-1 1 0 0,0 0-1 0 0,0 0 1 0 0,0 1-1 0 0,-1-1 0 0 0,1 0 1 0 0,0 0-1 0 0,0 1 1 0 0,-1-1-1 0 0,1 0 1 0 0,0 0-1 0 0,0 0 1 0 0,-1 0-1 0 0,1 1 1 0 0,0-1-1 0 0,-1 0 1 0 0,1 0-1 0 0,0 0 1 0 0,-1 0-1 0 0,-4-10-137 0 0,0-4 126 0 0,-52-90-473 0 0,-8-15-15 0 0,28 36 372 0 0,30 68 121 0 0,5 11 9 0 0,0 1 0 0 0,0 0 0 0 0,1 0 0 0 0,0-1 0 0 0,0 1 0 0 0,0-1 0 0 0,-1-6 0 0 0,-5 35-6 0 0,5 4 18 0 0,-1-1 0 0 0,-1 0 1 0 0,-1 0-1 0 0,-2 0 0 0 0,-13 34 0 0 0,-25 57 15 0 0,24-70 19 0 0,-41 72 0 0 0,38-86 21 0 0,-32 38-1 0 0,38-50-39 0 0,5-10-22 0 0,0 0-1 0 0,0-1 1 0 0,-1 0 0 0 0,-1-2 0 0 0,-29 18 0 0 0,23-15-14 0 0,0 0 0 0 0,-26 24 0 0 0,5 0 2 0 0,27-25-1 0 0,-1 0-1 0 0,-22 13 0 0 0,37-25-2 0 0,1 0 0 0 0,0 0 1 0 0,-1 0-1 0 0,1 0 0 0 0,0 0 0 0 0,-1 0 1 0 0,1 0-1 0 0,0 0 0 0 0,-1 0 0 0 0,1-1 1 0 0,0 1-1 0 0,-1 0 0 0 0,1 0 0 0 0,0 0 1 0 0,0 0-1 0 0,-1-1 0 0 0,1 1 0 0 0,0 0 1 0 0,0 0-1 0 0,-1 0 0 0 0,1-1 0 0 0,0 1 1 0 0,0 0-1 0 0,0-1 0 0 0,0 1 0 0 0,-1 0 1 0 0,1 0-1 0 0,0-1 0 0 0,0 1 0 0 0,0 0 1 0 0,0-1-1 0 0,0 1 0 0 0,0 0 0 0 0,0-1 1 0 0,0 1-1 0 0,0 0 0 0 0,0-1 0 0 0,0 1 0 0 0,0 0 1 0 0,0-1-1 0 0,-4-26-78 0 0,-4-9-18 0 0,4 25 35 0 0,0 1 1 0 0,0-1 0 0 0,-3-21 0 0 0,-8-22 40 0 0,-8-2-57 0 0,1 0-1356 0 0,6 19-4578 0 0,1 18-4089 0 0,15 19 9710 0 0,-1-1 1 0 0,1 1 0 0 0,-1 0-1 0 0,1-1 1 0 0,-1 1-1 0 0,1 0 1 0 0,-1-1 0 0 0,1 1-1 0 0,-1 0 1 0 0,0 0 0 0 0,1-1-1 0 0,-1 1 1 0 0,0 0-1 0 0,1 0 1 0 0,-1 0 0 0 0,0 0-1 0 0,1 0 1 0 0,-1 0 0 0 0,-1 0-1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85 532 0 0,'-21'2'2840'0'0,"1"0"1539"0"0,30-3-3852 0 0,0-1 0 0 0,-1 0-1 0 0,1-1 1 0 0,-1 0 0 0 0,1 0-1 0 0,-1-1 1 0 0,17-9 0 0 0,12-5 171 0 0,-17 10-347 0 0,2-1 667 0 0,28-14 0 0 0,-53 39 2699 0 0,-9 24-2929 0 0,1 3 78 0 0,6-24-418 0 0,-2 31-1 0 0,6-40-317 0 0,0-1 1 0 0,0 1 0 0 0,0 0 0 0 0,2-1 0 0 0,-1 1 0 0 0,1-1 0 0 0,0 1 0 0 0,1-1 0 0 0,7 17 0 0 0,-9-25-107 0 0,0 1-1 0 0,0-1 1 0 0,0 0 0 0 0,0 1 0 0 0,0-1 0 0 0,0 0 0 0 0,0 0 0 0 0,1 1-1 0 0,-1-1 1 0 0,0 0 0 0 0,1 0 0 0 0,-1 0 0 0 0,0 0 0 0 0,1-1-1 0 0,-1 1 1 0 0,1 0 0 0 0,0-1 0 0 0,2 2 0 0 0,0-2 37 0 0,-1 1 1 0 0,1-1-1 0 0,-1 0 1 0 0,1 0 0 0 0,-1 0-1 0 0,1-1 1 0 0,-1 1-1 0 0,7-2 1 0 0,1-2 89 0 0,1 0 1 0 0,-2-1-1 0 0,1 0 1 0 0,14-9 0 0 0,14-9 65 0 0,1 2 1 0 0,1 1-1 0 0,0 2 1 0 0,75-22 0 0 0,-115 40-942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56 0 0,'0'0'241'0'0,"0"1"-1"0"0,0-1 1 0 0,0 1-1 0 0,0-1 1 0 0,0 1-1 0 0,0-1 1 0 0,0 1-1 0 0,0-1 1 0 0,0 1 0 0 0,0-1-1 0 0,1 0 1 0 0,-1 1-1 0 0,0-1 1 0 0,0 1-1 0 0,0-1 1 0 0,0 1-1 0 0,1-1 1 0 0,-1 0-1 0 0,0 1 1 0 0,1-1 0 0 0,-1 0-1 0 0,1 1 1 0 0,5-1 1778 0 0,1-3-1166 0 0,2-3 59 0 0,1 0 0 0 0,-2-1 0 0 0,1 0 0 0 0,-1 0 0 0 0,13-15 0 0 0,33-48 118 0 0,-24 30-648 0 0,-6 10-266 0 0,-2-2 1 0 0,31-57-1 0 0,-28 43-3 0 0,-14 26 72 0 0,17-39-1 0 0,-16 34 1156 0 0,-9 21-1316 0 0,0 0 0 0 0,-1-1 0 0 0,0 1 1 0 0,0 0-1 0 0,-1-1 0 0 0,1 1 0 0 0,-1-1 0 0 0,0 0 0 0 0,1-8 0 0 0,1 3 42 0 0,-2 4 451 0 0,-4 5 1614 0 0,2 4-2072 0 0,1-1-1 0 0,0 0 1 0 0,-1 0 0 0 0,1 0 0 0 0,0 0 0 0 0,1 0 0 0 0,-1 1 0 0 0,0-1 0 0 0,0 0 0 0 0,1 0 0 0 0,0 3 0 0 0,0-3 15 0 0,38 217 3714 0 0,6 125-1816 0 0,-41-281-1659 0 0,-4 0 0 0 0,-3 0 0 0 0,-15 93-1 0 0,9-112-162 0 0,-3-1-1 0 0,-22 58 1 0 0,-47 78 236 0 0,30-89-323 0 0,34-64-97 0 0,9-15 54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1097 364 0 0,'-14'3'2083'0'0,"5"-1"-97"0"0,4 0-256 0 0,7-5-898 0 0,1-3-537 0 0,12-27 800 0 0,2 1 0 0 0,0 1 0 0 0,2 0 0 0 0,36-42 0 0 0,-53 70-1053 0 0,117-135 1857 0 0,-49 61-1109 0 0,1-1-632 0 0,45-31 1847 0 0,88-61 2990 0 0,-186 155-4753 0 0,109-83 1151 0 0,-98 78-1126 0 0,1 1-1 0 0,49-22 1 0 0,-33 19-58 0 0,1 3-1 0 0,1 1 1 0 0,0 3-1 0 0,57-10 1 0 0,-62 18-31 0 0,109-12 217 0 0,-127 18-261 0 0,1 1 0 0 0,27 4-1 0 0,40 4 167 0 0,43 7 101 0 0,-92-8-409 0 0,-43-7-142 0 0,-4 25-22580 0 0,3-24 22057 0 0,1 0 0 0 0,-1 0-1 0 0,0-1 1 0 0,2 2 0 0 0,1 1-828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1717 213 416 0 0,'1'2'15205'0'0,"8"-5"-14973"0"0,46-18 3811 0 0,24-22-275 0 0,0-1-2365 0 0,103-26-419 0 0,-101 41-659 0 0,-81 29-325 0 0,12-4 132 0 0,-11 4-114 0 0,-1 0-1 0 0,0 0 1 0 0,0 0-1 0 0,0 0 1 0 0,1-1-1 0 0,-1 1 1 0 0,0 0-1 0 0,0 0 1 0 0,0 0-1 0 0,1 0 1 0 0,-1 0-1 0 0,0 0 0 0 0,0 0 1 0 0,1 0-1 0 0,-1 0 1 0 0,0 0-1 0 0,0 0 1 0 0,0 0-1 0 0,1 0 1 0 0,-1 0-1 0 0,0 0 1 0 0,0 0-1 0 0,0 1 0 0 0,1-1 1 0 0,-1 0-1 0 0,0 0 1 0 0,0 0-1 0 0,0 0 1 0 0,1 0-1 0 0,-1 0 1 0 0,0 1-1 0 0,0-1 1 0 0,0 0-1 0 0,0 0 0 0 0,1 0 1 0 0,-1 0-1 0 0,0 1 1 0 0,0-1 5 0 0,-9 30 145 0 0,2 6-93 0 0,-1 0 0 0 0,-17 44-1 0 0,-34 67 328 0 0,21-53-22 0 0,9-2-107 0 0,23-67-132 0 0,-2 0 0 0 0,0 0 0 0 0,-21 40 0 0 0,-162 234 748 0 0,140-239-644 0 0,-92 87 0 0 0,41-47-159 0 0,70-70-26 0 0,0-1 0 0 0,-2-1 0 0 0,-1-3 0 0 0,-61 35 0 0 0,-14 5 19 0 0,-55 29 71 0 0,-21 6-100 0 0,19-11 76 0 0,89-50-56 0 0,-2-3 0 0 0,-119 36 1 0 0,122-50 12 0 0,-101 25-87 0 0,137-39-408 0 0,83-11-27631 0 0,-33 1 26060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1 290 364 0 0,'6'0'13982'0'0,"28"-7"-7991"0"0,34-12-788 0 0,26-19-3876 0 0,-36 8-461 0 0,-34 15-588 0 0,-1-1 0 0 0,26-25-1 0 0,-37 31-180 0 0,-5 3-25 0 0,0-1 0 0 0,0 0-1 0 0,-1 0 1 0 0,0-1 0 0 0,0 0-1 0 0,5-12 1 0 0,2-2-62 0 0,-6 11 1501 0 0,-5 3-5316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57 680 0 0,'-7'-1'8846'0'0,"18"0"-3809"0"0,2 0-3604 0 0,-7 0-1785 0 0,108-18 5589 0 0,29-4-1048 0 0,74 12-2845 0 0,-37 25-478 0 0,-67-3-503 0 0,-66-7-5 0 0,0 2 0 0 0,-1 2 0 0 0,79 25 0 0 0,-20-4-1 0 0,-70-20-150 0 0,1 0-1 0 0,-2 3 1 0 0,61 28 0 0 0,-4 2 167 0 0,0 0-81 0 0,170 95 260 0 0,-185-104-533 0 0,-68-28-2811 0 0,-32-19-17684 0 0,15 9 17503 0 0,2-2 285 0 0,-2 2 617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7 215 588 0 0,'-6'9'13475'0'0,"66"20"-5297"0"0,35 7-4623 0 0,-34-14-3066 0 0,167 52 801 0 0,-154-52-866 0 0,-8-3 138 0 0,86 14-1 0 0,-114-28-388 0 0,1-1-1 0 0,0-2 1 0 0,67-5 0 0 0,3-9 180 0 0,-1-5 1 0 0,118-33-1 0 0,306-125 1540 0 0,-414 134-1892 0 0,8-3-1 0 0,-105 35 0 0 0,0-1 0 0 0,0-1 0 0 0,32-23 0 0 0,29-21 0 0 0,-72 47-4300 0 0,-45 8-23215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1923 452 0 0,'0'0'234'0'0,"0"-1"0"0"0,-1 1 0 0 0,1 0 0 0 0,-1-1 0 0 0,1 1 0 0 0,-1 0 1 0 0,1-1-1 0 0,0 1 0 0 0,-1 0 0 0 0,0 0 0 0 0,1-1 0 0 0,-1 1 0 0 0,1 0 0 0 0,-1 0 0 0 0,1 0 0 0 0,-1 0 0 0 0,1 0 0 0 0,-1 0 0 0 0,1 0 0 0 0,-1 0 0 0 0,-1 0 1 0 0,-7-2 1111 0 0,3 0-14 0 0,2-1 797 0 0,4 0-76 0 0,-1-5-1839 0 0,0 1 1 0 0,0 0-1 0 0,-1 0 1 0 0,-3-10-1 0 0,-4-17 63 0 0,-20-107 857 0 0,16 62-847 0 0,4 21-65 0 0,7 42-194 0 0,1-1 0 0 0,0 1 0 0 0,3-28-1 0 0,0-2 50 0 0,2-17-117 0 0,1-5 102 0 0,-4 47-4 0 0,6-33 0 0 0,-4 33-5 0 0,2-34 1 0 0,-4 37 13 0 0,1 0 0 0 0,1-1 0 0 0,0 1 0 0 0,7-18-1 0 0,0-5 241 0 0,-5 23-271 0 0,1 1 1 0 0,1 0-1 0 0,9-18 1 0 0,-3 7 83 0 0,19-50 257 0 0,-22 57-308 0 0,1-1 0 0 0,1 1-1 0 0,16-20 1 0 0,-28 40-64 0 0,34-57 344 0 0,-26 41-29 0 0,2 1-1 0 0,-1 0 1 0 0,19-22 0 0 0,-6 15 202 0 0,12-10 252 0 0,-19 19-825 0 0,51-48 967 0 0,-52 49-632 0 0,1 0-1 0 0,0 2 1 0 0,27-18-1 0 0,-10 8 219 0 0,54-30 27 0 0,-31 18-71 0 0,-26 15-125 0 0,49-23 1 0 0,132-33 169 0 0,-136 51-324 0 0,63-14 156 0 0,-82 29-8398 0 0,28 1 5711 0 0,-19 2 3251 0 0,-21 0-1377 0 0,-11 0 519 0 0,-12 1-612 0 0,36-1 0 0 0,-37 5-627 0 0,57 2-1536 0 0,-65 0 2694 0 0,0 0-1 0 0,18 6 1 0 0,68 20-62 0 0,-63-19 187 0 0,100 34-125 0 0,-116-38 192 0 0,25 14 0 0 0,-15-7 163 0 0,52 24 776 0 0,5 6 338 0 0,-17-7-755 0 0,-21-16-607 0 0,-11-6 192 0 0,-1 2 0 0 0,-1 1 0 0 0,62 40 0 0 0,-16-3-247 0 0,38 32 49 0 0,-96-70-20 0 0,34 18 0 0 0,3 2 85 0 0,87 74 518 0 0,-111-80-590 0 0,-12-8 111 0 0,41 49 0 0 0,-30-31-70 0 0,23 37 130 0 0,0-1 33 0 0,-44-59-151 0 0,0 1 0 0 0,14 27 0 0 0,0-1 132 0 0,-13-21-86 0 0,15 36 0 0 0,-11-22-92 0 0,3-2 37 0 0,-15-25-39 0 0,-1 0 0 0 0,1 1 0 0 0,4 13 0 0 0,2-4-6 0 0,-10-18-82 0 0,-1 1 0 0 0,0-1 0 0 0,0 1 0 0 0,1-1 0 0 0,-1 1 0 0 0,0 0 0 0 0,-1 0 0 0 0,1-1 0 0 0,0 1 0 0 0,0 0 0 0 0,-1 0 0 0 0,1 3 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48 612 372 0 0,'-3'2'296'0'0,"0"1"-1"0"0,0 0 1 0 0,0-1 0 0 0,0 0 0 0 0,-7 4-1 0 0,-12 8 12699 0 0,24-18-13175 0 0,-1 4-392 0 0,27-34 2046 0 0,-19 26-1098 0 0,0 0-1 0 0,1 1 1 0 0,12-8 0 0 0,34-14 1008 0 0,-15 12-118 0 0,37-13 1366 0 0,-49 21-2100 0 0,0-2 0 0 0,-1-2 0 0 0,0 0 0 0 0,28-19 0 0 0,163-98-58 0 0,-182 109-424 0 0,39-16-4 0 0,-42 20 113 0 0,46-27-1 0 0,-45 22-128 0 0,1 2 0 0 0,2 1 0 0 0,0 2 0 0 0,51-16-1 0 0,58-12 8 0 0,-110 37-316 0 0,-39 10-1369 0 0,1 0 0 0 0,-1 0 0 0 0,1 0 0 0 0,0 0 0 0 0,0 0 0 0 0,0 0 0 0 0,0 1 0 0 0,0-1 1 0 0,-1 3-1 0 0,-6 15-4904 0 0,4-13 4569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14 200 0 0,'-3'2'11538'0'0,"5"1"-9478"0"0,0 2-1140 0 0,0-2-583 0 0,25 35 3133 0 0,9 20 782 0 0,-3 11-1995 0 0,-30-61-2182 0 0,0-1-1 0 0,-1 1 1 0 0,0 0-1 0 0,0 0 1 0 0,0 0-1 0 0,-1 0 1 0 0,0 12-1 0 0,-1-20-69 0 0,0 0-1 0 0,-1 0 0 0 0,1 0 1 0 0,0 1-1 0 0,0-1 0 0 0,0 0 1 0 0,0 0-1 0 0,0 0 1 0 0,0 1-1 0 0,0-1 0 0 0,0 0 1 0 0,0 0-1 0 0,0 1 0 0 0,0-1 1 0 0,0 0-1 0 0,0 0 0 0 0,0 0 1 0 0,0 1-1 0 0,1-1 0 0 0,-1 0 1 0 0,0 0-1 0 0,0 1 1 0 0,0-1-1 0 0,0 0 0 0 0,0 0 1 0 0,0 0-1 0 0,1 0 0 0 0,-1 1 1 0 0,0-1-1 0 0,0 0 0 0 0,0 0 1 0 0,0 0-1 0 0,1 0 0 0 0,-1 0 1 0 0,0 1-1 0 0,0-1 0 0 0,0 0 1 0 0,1 0-1 0 0,-1 0 1 0 0,0 0-1 0 0,10-8 55 0 0,14-29-93 0 0,-13 20 46 0 0,1 2-9 0 0,0 1-1 0 0,1 0 0 0 0,0 1 0 0 0,1 0 1 0 0,1 1-1 0 0,20-13 0 0 0,6-1 32 0 0,55-25 0 0 0,-80 42-30 0 0,27-10 3219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57 504 0 0,'-12'1'17832'0'0,"21"-2"-15842"0"0,55-8 2942 0 0,47-3-3962 0 0,97-5-45 0 0,58-2-523 0 0,-261 19-1287 0 0,10 0 2610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 76 0 0,'12'-2'11097'0'0,"-28"20"-6595"0"0,8-9-4688 0 0,-7 10 1552 0 0,-23 41 0 0 0,-26 71 2646 0 0,54-107-3446 0 0,-25 59 1643 0 0,34-73-2028 0 0,2-10-176 0 0,-1 1-1 0 0,0-1 1 0 0,1 0 0 0 0,-1 1 0 0 0,1-1 0 0 0,-1 0-1 0 0,0 1 1 0 0,1-1 0 0 0,-1 0 0 0 0,1 0 0 0 0,-1 1-1 0 0,1-1 1 0 0,-1 0 0 0 0,1 0 0 0 0,-1 0 0 0 0,1 0-1 0 0,-1 0 1 0 0,1 0 0 0 0,-1 0 0 0 0,1 0 0 0 0,-1 0-1 0 0,1 0 1 0 0,0 0 0 0 0,-1 0 0 0 0,1 0 0 0 0,-1 0-1 0 0,1 0 1 0 0,-1-1 0 0 0,1 1 0 0 0,-1 0 0 0 0,1-1-1 0 0,142-34 279 0 0,-71 19 0 0 0,-2-3-1 0 0,74-30 0 0 0,-65 17-197 0 0,40-11 0 0 0,-33 12-73 0 0,-76 24 472 0 0,-14 7-3460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5 596 0 0,'-1'-1'2026'0'0,"-14"-3"10061"0"0,22 11-6938 0 0,9 8-1137 0 0,45 33-1596 0 0,25 32-1388 0 0,-11-9-345 0 0,-34-28-361 0 0,-31-31-224 0 0,0-1 0 0 0,21 18 0 0 0,-24-24 2893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1 504 0 0,'4'3'11478'0'0,"-4"-3"-11249"0"0,-6 8 6075 0 0,-18 14-2738 0 0,6-6-1311 0 0,-17 27-663 0 0,33-40-1562 0 0,-1 1-1 0 0,1-1 0 0 0,0 1 0 0 0,0 0 1 0 0,1-1-1 0 0,-1 1 0 0 0,1 0 1 0 0,-1 0-1 0 0,1 0 0 0 0,0 8 0 0 0,0-4 26 0 0,2-2-20 0 0,11-7-23 0 0,35-8 164 0 0,75-24 1 0 0,6-1-71 0 0,-40 19-60 0 0,46 7 52 0 0,-111 11-1189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0 784 0 0,'-6'2'15776'0'0,"39"31"-6780"0"0,22 16-7353 0 0,0-2-1212 0 0,-20-17-179 0 0,2-2-1 0 0,41 24 1 0 0,-9-7-80 0 0,-6 3-27 0 0,-62-48-148 0 0,3 2-1893 0 0,-24-9-14881 0 0,-2 4 10483 0 0,9 2 3982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12 536 0 0,'-20'-11'13820'0'0,"30"13"-12318"0"0,3 2-1455 0 0,-5-2 545 0 0,17 6 513 0 0,12 4 199 0 0,-15-2-6069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1073 1 172 0 0,'-2'0'6663'0'0,"-7"1"-3176"0"0,-15 3 924 0 0,-41 11-1281 0 0,6 0-162 0 0,-4-5-10 0 0,-97 17-790 0 0,94-15-1596 0 0,30-6-379 0 0,0 1 1 0 0,1 3-1 0 0,-38 13 0 0 0,59-17-167 0 0,-1 0 0 0 0,1 2 0 0 0,0-1-1 0 0,0 2 1 0 0,1 0 0 0 0,0 0 0 0 0,1 1 0 0 0,0 1 0 0 0,0 0 0 0 0,1 0 0 0 0,1 1 0 0 0,-15 21 0 0 0,-57 98-10 0 0,22-56 51 0 0,35-49-66 0 0,20-22-1 0 0,0 0 0 0 0,0 1 0 0 0,1 0 0 0 0,-7 9 0 0 0,-43 57-1 0 0,42-55-4 0 0,9-12-150 0 0,15-8 65 0 0,81-33 108 0 0,-57 20 12 0 0,1 3 1 0 0,1 1-1 0 0,0 1 1 0 0,51-8 0 0 0,173 7 438 0 0,-126 11-121 0 0,48 1 335 0 0,-97 1-351 0 0,-34 0-156 0 0,63-10 0 0 0,-93 7-161 0 0,33 0 1 0 0,-55 3-51 0 0,-37 11-18202 0 0,7-4 10711 0 0,17-3 5586 0 0,-4-1 336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1 584 0 0,'0'26'14062'0'0,"2"3"-5527"0"0,2 36-3038 0 0,2 45-8489 0 0,-5-65 5393 0 0,-2 8-1932 0 0,-11 87 0 0 0,9-103-1407 0 0,-27-53-24800 0 0,21 13 24069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1444 199 736 0 0,'-2'6'12675'0'0,"-9"14"-10523"0"0,-12 23 278 0 0,-1-2 0 0 0,-53 67 0 0 0,23-39-675 0 0,50-65-1649 0 0,-1 0 1 0 0,1 0 0 0 0,-1-1-1 0 0,0 0 1 0 0,0 0 0 0 0,0 0-1 0 0,-8 2 1 0 0,-45 16-79 0 0,41-16 53 0 0,-31 6 231 0 0,39-10-273 0 0,0 0 0 0 0,0 1-1 0 0,1 0 1 0 0,-1 1 0 0 0,-12 5 0 0 0,19-7-32 0 0,1-1-7 0 0,1 0 1 0 0,0 0 0 0 0,-1 0-1 0 0,1 0 1 0 0,0 0 0 0 0,-1 0-1 0 0,1 0 1 0 0,-1 0 0 0 0,1 0-1 0 0,0 0 1 0 0,-1 0-1 0 0,1 0 1 0 0,0 1 0 0 0,-1-1-1 0 0,1 0 1 0 0,0 0 0 0 0,0 0-1 0 0,-1 1 1 0 0,1-1-1 0 0,0 0 1 0 0,-1 0 0 0 0,1 1-1 0 0,0-1 1 0 0,0 0 0 0 0,0 0-1 0 0,-1 1 1 0 0,1-1-1 0 0,0 0 1 0 0,0 1 0 0 0,0-1-1 0 0,0 0 1 0 0,0 1 0 0 0,-1-1-1 0 0,1 0 1 0 0,0 1 0 0 0,0-1-1 0 0,0 0 1 0 0,0 1-1 0 0,26 26-71 0 0,-15-12 120 0 0,-1 0-1 0 0,0 1 1 0 0,-1 0-1 0 0,8 17 1 0 0,-4-7 62 0 0,-8-16-84 0 0,-3-7 4 0 0,0 0 0 0 0,0 0 0 0 0,-1 1 0 0 0,1-1 0 0 0,-1 1 0 0 0,0-1 0 0 0,0 1 0 0 0,1 5-1 0 0,0 14 172 0 0,-1-20-173 0 0,-1 0 0 0 0,1-1 1 0 0,-1 1-1 0 0,0 0 0 0 0,0 0 0 0 0,0 0 0 0 0,0 0 1 0 0,-1 0-1 0 0,1 0 0 0 0,-1 0 0 0 0,0 0 0 0 0,0 0 0 0 0,0-1 1 0 0,-1 4-1 0 0,-8 12-15 0 0,-21 26 0 0 0,4-6-1 0 0,-34 42-13 0 0,4-7-2 0 0,20-20 24 0 0,37-53-19 0 0,-1 1-1 0 0,1-1 1 0 0,0 0-1 0 0,-1 1 1 0 0,1-1-1 0 0,0 1 1 0 0,-1-1-1 0 0,1 0 1 0 0,0 1-1 0 0,-1-1 1 0 0,1 0-1 0 0,-1 0 1 0 0,1 1-1 0 0,-1-1 0 0 0,1 0 1 0 0,0 0-1 0 0,-1 0 1 0 0,1 1-1 0 0,-1-1 1 0 0,1 0-1 0 0,-1 0 1 0 0,0 0-1 0 0,-5-8-84 0 0,-4-7 87 0 0,5 9-19 0 0,-1 1 0 0 0,0-1 0 0 0,0 1-1 0 0,-1 1 1 0 0,0 0 0 0 0,0-1 0 0 0,0 2 0 0 0,0-1-1 0 0,-8-2 1 0 0,-10-2-58 0 0,-37-7 0 0 0,12 3 6 0 0,19 10-21 0 0,21 2 97 0 0,10 0-14 0 0,2 9-32 0 0,1 0 8 0 0,0 0 1 0 0,1 0-1 0 0,0 0 0 0 0,0-1 1 0 0,1 1-1 0 0,8 10 0 0 0,6 11 26 0 0,26 62 78 0 0,-43-86-68 0 0,0-2 0 0 0,0 0 0 0 0,-1 0 0 0 0,1 0 0 0 0,-1 1 0 0 0,0-1 0 0 0,0 8 0 0 0,0-7 0 0 0,-1-4-1 0 0,1 0 0 0 0,-1 0 0 0 0,0 0 0 0 0,0 0 0 0 0,0-1 0 0 0,0 1 0 0 0,0 0 0 0 0,0 0 1 0 0,0 0-1 0 0,0 0 0 0 0,0-1 0 0 0,0 1 0 0 0,-1 0 0 0 0,1 0 0 0 0,0 0 0 0 0,-1 1 0 0 0,-8 11 10 0 0,0-1 0 0 0,-21 21 1 0 0,20-22-16 0 0,0 0 0 0 0,1 0 0 0 0,-16 25 0 0 0,-13 13 7 0 0,32-41-4 0 0,-1 0-1 0 0,0 0 0 0 0,0-1 1 0 0,-14 12-1 0 0,-10 11 13 0 0,13-12 58 0 0,-33 26 0 0 0,31-28-30 0 0,-29 29 0 0 0,7-4-43 0 0,28-30-2 0 0,1 2-1 0 0,-13 15 1 0 0,3-2 2 0 0,-2-1 1 0 0,-50 39 0 0 0,48-42-12 0 0,-2 4 30 0 0,15-13-35 0 0,1-1 1 0 0,-2-1-1 0 0,-16 10 0 0 0,3 2-157 0 0,28-23 165 0 0,0 0-42 0 0,0 2 46 0 0,0-2-4 0 0,29-5-239 0 0,4 1 299 0 0,1 2-1 0 0,0 1 1 0 0,60 6-1 0 0,10 0 242 0 0,-83-4-240 0 0,1-2 1 0 0,0 0-1 0 0,-1-1 1 0 0,0-1-1 0 0,1-1 1 0 0,37-12-1 0 0,-44 11-23 0 0,0 0 0 0 0,21-3 0 0 0,3-1 65 0 0,46-23 69 0 0,11-7-9 0 0,-64 26-63 0 0,-1-2 1 0 0,0-1 0 0 0,44-32 0 0 0,23-25 110 0 0,14-11-109 0 0,13-6 60 0 0,2-13-4 0 0,-104 86-120 0 0,0-1-1 0 0,-2-1 1 0 0,20-22 0 0 0,16-33 56 0 0,-22 25-93 0 0,-17 24 15 0 0,-2-1-1 0 0,14-31 1 0 0,-30 57-9 0 0,45-81 10 0 0,-19 35-15 0 0,24-56 1 0 0,5-26 10 0 0,2 1 14 0 0,-38 80-18 0 0,2 1-1 0 0,34-56 1 0 0,-23 54 86 0 0,44-50 0 0 0,-59 77-87 0 0,1 2-1 0 0,1 0 0 0 0,0 1 0 0 0,2 1-1 0 0,29-18 1 0 0,-2-2 6 0 0,-35 25 0 0 0,1 1 1 0 0,0 1-1 0 0,1 0 0 0 0,28-13 1 0 0,58-23 11 0 0,-54 27-34 0 0,-40 17 18 0 0,19-7 29 0 0,-26 8-32 0 0,0 1-8 0 0,-30 15-24409 0 0,16-5 21211 0 0,4-4 1483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750 1 196 0 0,'-5'3'10071'0'0,"-4"5"-4507"0"0,-41 53 954 0 0,-84 126-2435 0 0,81-108-3751 0 0,-5 6-33 0 0,-15 4 400 0 0,3-8-550 0 0,64-75-117 0 0,1 0 1 0 0,-1-1-1 0 0,0 1 1 0 0,0-1-1 0 0,-13 8 1 0 0,-30 6 125 0 0,9-3-179 0 0,6 0 86 0 0,-63 19 1 0 0,83-32-207 0 0,6-2-1339 0 0,0 1-4021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1 260 0 0,'0'4'16280'0'0,"1"-3"-16847"0"0,8 9 2370 0 0,1-2-1 0 0,1 1 1 0 0,18 11 0 0 0,19 16 348 0 0,-40-28-1952 0 0,3 2 118 0 0,1 1 1 0 0,24 15-1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0 692 0 0,'-21'8'11537'0'0,"-24"26"-7261"0"0,-1 9-5572 0 0,22-18 2885 0 0,12-13-1062 0 0,-50 57 4741 0 0,59-62-5273 0 0,3-7 3 0 0,0 1-1 0 0,0 0 1 0 0,0-1 0 0 0,0 1 0 0 0,-1 0 0 0 0,1-1-1 0 0,0 1 1 0 0,-1-1 0 0 0,1 1 0 0 0,0-1-1 0 0,-1 1 1 0 0,1 0 0 0 0,-1-1 0 0 0,1 1 0 0 0,-1-1-1 0 0,1 0 1 0 0,-1 1 0 0 0,0 0 11 0 0,-5 8 79 0 0,6-8-84 0 0,0 0 1 0 0,-1 0-1 0 0,1 0 0 0 0,0 0 0 0 0,0 0 0 0 0,-1 0 0 0 0,1 0 0 0 0,-1 0 0 0 0,1 0 0 0 0,-1 0 0 0 0,1-1 0 0 0,-1 1 0 0 0,1 0 0 0 0,-1 0 0 0 0,0 0 0 0 0,0-1 0 0 0,1 1 1 0 0,-1 0-1 0 0,0-1 0 0 0,-1 2 0 0 0,-3 1 130 0 0,2 0-34 0 0,-1 0 0 0 0,0 0-1 0 0,0 0 1 0 0,0-1 0 0 0,0 0-1 0 0,0 0 1 0 0,0 0 0 0 0,-1 0-1 0 0,-7 1 1 0 0,-44 9 109 0 0,-1-5 3 0 0,36-5-108 0 0,0 1 0 0 0,0 1-1 0 0,-31 9 1 0 0,52-13-106 0 0,-1 0-1 0 0,1 0 1 0 0,-1 0 0 0 0,1 0-1 0 0,-1 0 1 0 0,1 0-1 0 0,-1 1 1 0 0,1-1-1 0 0,-1 0 1 0 0,1 0 0 0 0,-1 1-1 0 0,1-1 1 0 0,0 0-1 0 0,-1 1 1 0 0,1-1 0 0 0,-1 0-1 0 0,1 1 1 0 0,0-1-1 0 0,-1 0 1 0 0,1 1-1 0 0,0-1 1 0 0,0 1 0 0 0,-1-1-1 0 0,1 0 1 0 0,0 1-1 0 0,0-1 1 0 0,0 1 0 0 0,-1-1-1 0 0,1 1 1 0 0,0-1-1 0 0,0 2 1 0 0,10 11-141 0 0,0-2 95 0 0,89 109 632 0 0,-61-81-260 0 0,-10-11-120 0 0,-29-26-113 0 0,0-1 0 0 0,-1 1 1 0 0,1-1-1 0 0,-1 0 1 0 0,0 0-1 0 0,1 0 0 0 0,-1 0 1 0 0,0 0-1 0 0,0 0 1 0 0,1 0-1 0 0,-1 0 0 0 0,0-1 1 0 0,-3 2-1 0 0,-19 5-918 0 0,8-3-3747 0 0,5-6-3898 0 0,-6-4-1814 0 0,14 5 9469 0 0,-1-1-768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1 303 376 0 0,'2'-1'14070'0'0,"-1"2"-14001"0"0,-1-1 169 0 0,8 0 576 0 0,10 0-234 0 0,-1-1 1001 0 0,1 0 0 0 0,23-5-1 0 0,9-5 1361 0 0,-39 9-2523 0 0,78-24 922 0 0,-32 9-933 0 0,-12 3-113 0 0,59-27-1 0 0,-87 33-235 0 0,0-2-1 0 0,23-16 1 0 0,11-7 6 0 0,28-18 9 0 0,-18 5 166 0 0,-57 42 1690 0 0,4-2-2919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1 196 0 0,'0'7'23727'0'0,"15"-6"-23205"0"0,1 0 0 0 0,0 1 1 0 0,-1 0-1 0 0,0 2 0 0 0,0 0 1 0 0,28 11-1 0 0,83 48 346 0 0,-46-21-157 0 0,-44-24-456 0 0,-8-3-29 0 0,1-2-1 0 0,46 15 1 0 0,-66-25-196 0 0,0 1 0 0 0,0-1 0 0 0,13 8 0 0 0,-54-37-21944 0 0,15 10 17162 0 0,8 6 2496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0 460 0 0,'2'3'10295'0'0,"4"12"-7165"0"0,-4-11-2683 0 0,28 78 4115 0 0,5 46 602 0 0,-21-62-3760 0 0,6 85 0 0 0,-11-78-983 0 0,-4-34-96 0 0,0 40 0 0 0,-12 86 135 0 0,7-165-588 0 0,0 0 1 0 0,0 0 0 0 0,0 0 0 0 0,-1 1 0 0 0,1-1 0 0 0,0 0 0 0 0,0 0 0 0 0,0 0-1 0 0,-1 0 1 0 0,1 0 0 0 0,0 0 0 0 0,0 1 0 0 0,-1-1 0 0 0,1 0 0 0 0,0 0 0 0 0,0 0-1 0 0,-1 0 1 0 0,1 0 0 0 0,0 0 0 0 0,-1 0 0 0 0,1 0 0 0 0,0 0 0 0 0,0 0 0 0 0,-1 0-1 0 0,1 0 1 0 0,0 0 0 0 0,0-1 0 0 0,-1 1 0 0 0,1 0 0 0 0,0 0 0 0 0,0 0 0 0 0,-1 0-1 0 0,1 0 1 0 0,0 0 0 0 0,0-1 0 0 0,0 1 0 0 0,-1 0 0 0 0,1 0 0 0 0,0 0 0 0 0,0-1-1 0 0,0 1 1 0 0,0 0 0 0 0,-1 0 0 0 0,1 0 0 0 0,0-1 0 0 0,0 1 0 0 0,-12-10-7370 0 0,-2-5 726 0 0,-4-12 1256 0 0,9 11 3604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87 287 256 0 0,'0'1'4169'0'0,"-2"2"-1631"0"0,-2 4-1570 0 0,3-4-312 0 0,-12 17 3262 0 0,-8 16-886 0 0,10-9-2668 0 0,-13 61 4871 0 0,16-44-3197 0 0,6 25-54 0 0,2-56-1884 0 0,0 72 548 0 0,1-67-476 0 0,2 0 0 0 0,0 1 0 0 0,1-1 0 0 0,8 23 0 0 0,-6-25-33 0 0,0 0 1 0 0,2-1-1 0 0,0 0 1 0 0,1 0 0 0 0,14 18-1 0 0,-10-17 3 0 0,1-1 0 0 0,0 0 0 0 0,30 23-1 0 0,-43-38-136 0 0,7 6 72 0 0,0 0 1 0 0,1-1 0 0 0,16 7 0 0 0,-16-8-20 0 0,-1 0 0 0 0,1 1 0 0 0,13 10 0 0 0,-12-9 18 0 0,0 0 1 0 0,0 0-1 0 0,21 7 0 0 0,-25-10-60 0 0,32 13 163 0 0,1-2 0 0 0,43 11 1 0 0,-45-15 28 0 0,-28-7-140 0 0,0 0 0 0 0,1 0 0 0 0,-1-1 0 0 0,1-1-1 0 0,12 1 1 0 0,-18-2-52 0 0,64-1 297 0 0,-48 0-209 0 0,-1-1 0 0 0,1 0 1 0 0,24-8-1 0 0,-19 4-9 0 0,-1-1 0 0 0,0-2 0 0 0,0 0 0 0 0,0-2 0 0 0,-2 0 0 0 0,25-17 0 0 0,-8-4-23 0 0,-34 28-96 0 0,1 0 1 0 0,-1 0-1 0 0,0-1 1 0 0,0 1-1 0 0,-1-1 0 0 0,1 0 1 0 0,-1-1-1 0 0,4-6 1 0 0,-4 6 15 0 0,18-21-23 0 0,-16 21 22 0 0,0-1-1 0 0,-1 0 0 0 0,0-1 0 0 0,0 1 1 0 0,-1-1-1 0 0,4-8 0 0 0,27-81-28 0 0,-28 75 36 0 0,-2 8 3 0 0,-1-1-1 0 0,0 0 1 0 0,-1 0-1 0 0,2-28 1 0 0,-1-77 7 0 0,-6 102-11 0 0,-1 0 0 0 0,0 0-1 0 0,-1 1 1 0 0,-1-1 0 0 0,-10-25 0 0 0,11 33 3 0 0,-15-44 16 0 0,14 40-15 0 0,-1 0-1 0 0,0 1 1 0 0,0 0-1 0 0,-2 0 0 0 0,-8-12 1 0 0,-35-51 30 0 0,46 70-22 0 0,0-1-1 0 0,-1 2 1 0 0,1-1-1 0 0,-1 1 1 0 0,0 0-1 0 0,-1 0 1 0 0,1 0-1 0 0,-10-4 1 0 0,-6-2 25 0 0,-31-11 1 0 0,14 8-20 0 0,3-1 53 0 0,-1 1-1 0 0,-64-14 1 0 0,57 18-55 0 0,26 6 2 0 0,0 0 0 0 0,0 1 0 0 0,-25-1 0 0 0,-17 1 1 0 0,58 3-16 0 0,-20-1-5 0 0,-38 6 1 0 0,52-4 2 0 0,1 1-1 0 0,0 0 1 0 0,0 0 0 0 0,0 0 0 0 0,0 1-1 0 0,0 0 1 0 0,1 0 0 0 0,-1 1 0 0 0,-6 5 0 0 0,-24 16 12 0 0,25-18-17 0 0,0 0 0 0 0,1 2 0 0 0,0-1 1 0 0,-14 15-1 0 0,-39 48 3 0 0,49-53-10 0 0,-16 27 0 0 0,7-11 13 0 0,18-23-5 0 0,0-1 1 0 0,0 2-1 0 0,1-1 1 0 0,-5 17 0 0 0,-11 24-486 0 0,13-27-2197 0 0,5 13-9954 0 0,1 1 76 0 0,-1-30 10537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43 460 0 0,'7'-6'8989'0'0,"-3"1"-5595"0"0,0 3-2224 0 0,3-1-491 0 0,21-7 616 0 0,15-2 1762 0 0,-29 10-1835 0 0,0 0 0 0 0,1 1-1 0 0,-1 1 1 0 0,17 2 0 0 0,8-1-745 0 0,-22 1 165 0 0,-9-1-1935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2 464 0 0,'-4'0'2973'0'0,"-6"-1"-1121"0"0,7 1-506 0 0,3 1-1202 0 0,-1 0 0 0 0,0 0 0 0 0,0 0 0 0 0,1 0 0 0 0,-1 0 1 0 0,0 0-1 0 0,1 0 0 0 0,-1 0 0 0 0,1 0 0 0 0,-1 1 0 0 0,1-1 0 0 0,0 0 1 0 0,0 0-1 0 0,-1 0 0 0 0,1 1 0 0 0,0-1 0 0 0,0 0 0 0 0,0 0 1 0 0,0 1-1 0 0,1-1 0 0 0,-1 0 0 0 0,0 0 0 0 0,0 1 0 0 0,1-1 1 0 0,-1 0-1 0 0,1 0 0 0 0,-1 0 0 0 0,1 0 0 0 0,-1 0 0 0 0,1 0 0 0 0,0 0 1 0 0,-1 0-1 0 0,2 1 0 0 0,-1 0-73 0 0,0-1-1 0 0,0 0 1 0 0,-1 0-1 0 0,1 0 1 0 0,0 0-1 0 0,0 0 1 0 0,1 0-1 0 0,-1 0 1 0 0,0 0 0 0 0,0 0-1 0 0,0-1 1 0 0,0 1-1 0 0,2 0 1 0 0,-2 0-29 0 0,-1-1 1 0 0,1 0 0 0 0,-1 0-1 0 0,1 0 1 0 0,0 0 0 0 0,-1 0-1 0 0,1 0 1 0 0,-1 0 0 0 0,1 0-1 0 0,-1 0 1 0 0,1 0 0 0 0,0 0-1 0 0,-1-1 1 0 0,1 1 0 0 0,-1 0-1 0 0,1 0 1 0 0,-1-1-1 0 0,1 1 1 0 0,-1 0 0 0 0,1 0-1 0 0,-1-1 1 0 0,1 1 0 0 0,-1 0-1 0 0,0-1 1 0 0,1 1 0 0 0,-1-1-1 0 0,1 1 1 0 0,-1-1 0 0 0,0 1-1 0 0,1-1 1 0 0,-1 0 0 0 0,1 0 16 0 0,-1-1 0 0 0,0 1 0 0 0,0 0 1 0 0,1 0-1 0 0,-1 0 0 0 0,0-1 1 0 0,0 1-1 0 0,0 0 0 0 0,-1 0 1 0 0,1-1-1 0 0,0 1 0 0 0,0 0 0 0 0,-1 0 1 0 0,1-1-1 0 0,-1 1 0 0 0,1 0 1 0 0,-1 0-1 0 0,1 0 0 0 0,-2-2 1 0 0,2 2-36 0 0,-1 1 0 0 0,1-1 1 0 0,0 0-1 0 0,-1 1 1 0 0,1-1-1 0 0,-1 1 0 0 0,1-1 1 0 0,-1 0-1 0 0,1 1 1 0 0,-1-1-1 0 0,1 1 0 0 0,-1-1 1 0 0,0 1-1 0 0,1 0 1 0 0,-1-1-1 0 0,0 1 0 0 0,1 0 1 0 0,-1-1-1 0 0,0 1 1 0 0,0 0-1 0 0,1 0 0 0 0,-1-1 1 0 0,0 1-1 0 0,0 0 1 0 0,1 0-1 0 0,-1 0 1 0 0,0 0-1 0 0,0 0 0 0 0,1 0 1 0 0,-1 0-1 0 0,0 1 1 0 0,0-1-1 0 0,1 0 0 0 0,-2 1 1 0 0,0-1-15 0 0,1 1 0 0 0,0 0 0 0 0,0 1 0 0 0,-1-1 0 0 0,1 0 0 0 0,0 0 0 0 0,0 0 0 0 0,0 1 0 0 0,0-1 0 0 0,1 0 0 0 0,-1 1 0 0 0,0-1 0 0 0,1 1 0 0 0,-1-1 0 0 0,0 1 0 0 0,1-1 0 0 0,0 1 0 0 0,-1-1 0 0 0,1 1 0 0 0,0 1 0 0 0,0 0-14 0 0,0 0 0 0 0,0-1 0 0 0,0 1 0 0 0,0-1 0 0 0,0 1 1 0 0,1 0-1 0 0,-1-1 0 0 0,1 1 0 0 0,0-1 0 0 0,0 1 0 0 0,2 3 0 0 0,-3-5 0 0 0,0-1 0 0 0,1 0 0 0 0,-1 1-1 0 0,0-1 1 0 0,0 0 0 0 0,0 1 0 0 0,0-1 0 0 0,1 0-1 0 0,-1 1 1 0 0,0-1 0 0 0,0 0 0 0 0,1 0 0 0 0,-1 1-1 0 0,0-1 1 0 0,1 0 0 0 0,-1 0 0 0 0,0 1 0 0 0,1-1 0 0 0,-1 0-1 0 0,0 0 1 0 0,1 0 0 0 0,-1 0 0 0 0,0 0 0 0 0,1 0-1 0 0,-1 1 1 0 0,1-1 0 0 0,-1 0 0 0 0,0 0 0 0 0,1 0-1 0 0,-1 0 1 0 0,0 0 0 0 0,1 0 0 0 0,-1-1 0 0 0,1 1-1 0 0,-1 0 1 0 0,1 0 0 0 0,0 0 7 0 0,-1-1-1 0 0,1 1 1 0 0,-1-1-1 0 0,1 0 1 0 0,0 1-1 0 0,-1-1 1 0 0,1 1-1 0 0,-1-1 1 0 0,0 0-1 0 0,1 1 1 0 0,-1-1-1 0 0,1 0 1 0 0,-1 0-1 0 0,0 1 1 0 0,0-1 0 0 0,1-1-1 0 0,-1 2-8 0 0,0-1 0 0 0,0 1 0 0 0,1-1 0 0 0,-1 1 0 0 0,0-1 0 0 0,0 0 0 0 0,0 1 0 0 0,0-1 0 0 0,0 1 0 0 0,0-1 0 0 0,0 1 0 0 0,0-1 1 0 0,0 1-1 0 0,0-1 0 0 0,-1 0 0 0 0,1 1 0 0 0,0-1 0 0 0,0 1 0 0 0,0-1 0 0 0,-1 1 0 0 0,1-1 0 0 0,0 1 0 0 0,-1-1 0 0 0,1 1 0 0 0,0 0 0 0 0,-1-1 0 0 0,1 1 0 0 0,0-1 0 0 0,-1 1 0 0 0,1 0 0 0 0,-1-1 0 0 0,1 1 0 0 0,-1 0 0 0 0,1-1 0 0 0,-1 1 0 0 0,1 0 0 0 0,-1 0 0 0 0,1 0 0 0 0,-1-1 0 0 0,1 1 0 0 0,-1 0 0 0 0,0 0 1 0 0,1 0-1 0 0,-1 0 0 0 0,1 0 0 0 0,-1 0 0 0 0,1 0 0 0 0,-1 0 0 0 0,0 0 0 0 0,1 0 0 0 0,-1 1 0 0 0,1-1 0 0 0,-1 0 0 0 0,1 0 0 0 0,-1 0 0 0 0,1 1 0 0 0,-1-1 0 0 0,1 0 0 0 0,-1 1 0 0 0,0-1 0 0 0,0 1-249 0 0,-1 0 0 0 0,0 0 0 0 0,1-1-1 0 0,0 1 1 0 0,-1 0 0 0 0,1 0 0 0 0,0 0 0 0 0,-1 0-1 0 0,1 1 1 0 0,0-1 0 0 0,-2 2 0 0 0,1 1-1445 0 0,-1 0-1 0 0,1 0 1 0 0,0 1 0 0 0,1-1 0 0 0,-3 7 0 0 0,2-5 95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4 208 352 0 0,'-1'-2'5053'0'0,"-1"-1"-2698"0"0,4-15 1996 0 0,8-5-2825 0 0,-3 9-725 0 0,-1 5-475 0 0,-1 0 0 0 0,1 1 0 0 0,1-1-1 0 0,-1 1 1 0 0,14-11 0 0 0,0-2 1427 0 0,4-2 1111 0 0,-20 20-2542 0 0,1 0 0 0 0,-1 1-1 0 0,1-1 1 0 0,0 1 0 0 0,-1 0-1 0 0,1 0 1 0 0,6-1-1 0 0,62-14 1614 0 0,-22 13-1410 0 0,-37 4-372 0 0,0 0-1 0 0,0 0 1 0 0,1 2 0 0 0,-1 0-1 0 0,0 0 1 0 0,23 8 0 0 0,-26-5-10 0 0,0 0 0 0 0,0 1 0 0 0,0 1 0 0 0,-1 0 0 0 0,0 0 0 0 0,0 1 0 0 0,-1 0 0 0 0,0 0 1 0 0,13 16-1 0 0,-11-10 87 0 0,-1 0 1 0 0,0 1 0 0 0,-1 1-1 0 0,12 26 1 0 0,-11-24-33 0 0,-8-14-151 0 0,1 0 0 0 0,-1 1 0 0 0,0-1 0 0 0,0 1 0 0 0,0-1 0 0 0,-1 1 0 0 0,0-1 0 0 0,2 9 0 0 0,3 59 309 0 0,-6-62-342 0 0,0 0-1 0 0,-1 0 0 0 0,-1-1 1 0 0,0 1-1 0 0,0 0 0 0 0,-4 10 1 0 0,1-11 7 0 0,-1 0 0 0 0,0-1 0 0 0,0 1 0 0 0,-1-1 0 0 0,0 0 0 0 0,0-1 0 0 0,-11 9 0 0 0,7-6-2 0 0,0 1-1 0 0,-16 20 0 0 0,-7 6-15 0 0,13-16-109 0 0,19-20-526 0 0,-1 1 0 0 0,0-1-1 0 0,0 0 1 0 0,0 0 0 0 0,0 0-1 0 0,0 0 1 0 0,0 0 0 0 0,-6 0-1 0 0,-9 3-7587 0 0,7-1 383 0 0,-7-5 924 0 0,12-1 5219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0 308 0 0,'-5'3'5751'0'0,"1"1"-4234"0"0,1 0 391 0 0,3-3-1837 0 0,16 27 2067 0 0,-16-27-2090 0 0,0-1-1 0 0,0 1 1 0 0,0-1 0 0 0,1 1-1 0 0,-1-1 1 0 0,0 1-1 0 0,0-1 1 0 0,1 1-1 0 0,-1-1 1 0 0,0 1-1 0 0,1-1 1 0 0,-1 0-1 0 0,1 1 1 0 0,-1-1-1 0 0,1 0 1 0 0,-1 1-1 0 0,1-1 1 0 0,-1 0-1 0 0,1 1 1 0 0,-1-1-1 0 0,1 0 1 0 0,-1 0-1 0 0,1 0 1 0 0,-1 0-1 0 0,1 1 1 0 0,-1-1-1 0 0,1 0 1 0 0,-1 0-1 0 0,1 0 1 0 0,0 0-1 0 0,-1 0 1 0 0,1 0 0 0 0,-1 0-1 0 0,1-1 1 0 0,-1 1-1 0 0,1 0 1 0 0,-1 0-1 0 0,1 0 1 0 0,0 0-1 0 0,-1-1 1 0 0,1 1-1 0 0,-1 0 1 0 0,0-1-1 0 0,1 1 1 0 0,0-1-1 0 0,-1 0 14 0 0,1-1 0 0 0,-1 1-1 0 0,0-1 1 0 0,0 1 0 0 0,1-1-1 0 0,-1 1 1 0 0,0-1-1 0 0,-1 1 1 0 0,1-1 0 0 0,0 1-1 0 0,0-1 1 0 0,-1 1 0 0 0,1-1-1 0 0,0 1 1 0 0,-1-1 0 0 0,0 1-1 0 0,1 0 1 0 0,-1-1 0 0 0,0 1-1 0 0,0 0 1 0 0,0 0 0 0 0,1-1-1 0 0,-1 1 1 0 0,-1 0 0 0 0,1 0-1 0 0,0 0 1 0 0,0 0 0 0 0,0 0-1 0 0,0 0 1 0 0,-1 0-1 0 0,-1 0 1 0 0,3 1-49 0 0,-1 0-1 0 0,1 0 0 0 0,-1-1 1 0 0,1 1-1 0 0,-1 0 1 0 0,0 0-1 0 0,1 0 0 0 0,-1 0 1 0 0,1 0-1 0 0,-1 1 1 0 0,1-1-1 0 0,-1 0 1 0 0,1 0-1 0 0,-1 0 0 0 0,0 0 1 0 0,1 1-1 0 0,-1-1 1 0 0,1 0-1 0 0,0 0 0 0 0,-1 1 1 0 0,1-1-1 0 0,-1 0 1 0 0,1 1-1 0 0,-1-1 1 0 0,1 0-1 0 0,0 1 0 0 0,-1-1 1 0 0,1 1-1 0 0,0-1 1 0 0,-1 1-1 0 0,1-1 0 0 0,0 1 1 0 0,0-1-1 0 0,-1 1 1 0 0,1-1-1 0 0,0 1 0 0 0,0-1 1 0 0,0 1-1 0 0,0-1 1 0 0,0 1-1 0 0,0-1 1 0 0,0 1-1 0 0,0 0 0 0 0,0-1 1 0 0,0 1-1 0 0,0-1 1 0 0,0 1-1 0 0,0-1 0 0 0,0 1 1 0 0,0-1-1 0 0,1 1 1 0 0,-1-1-1 0 0,0 1 1 0 0,0-1-1 0 0,1 1 0 0 0,0 1-32 0 0,-1-1-1 0 0,1 0 1 0 0,0 0-1 0 0,-1 1 0 0 0,1-1 1 0 0,0 0-1 0 0,0 0 0 0 0,0 0 1 0 0,0 0-1 0 0,0 0 1 0 0,0 0-1 0 0,0 0 0 0 0,1-1 1 0 0,-1 1-1 0 0,0 0 1 0 0,0-1-1 0 0,1 1 0 0 0,-1 0 1 0 0,0-1-1 0 0,2 1 0 0 0,-2-1 26 0 0,-1 0 0 0 0,0-1 0 0 0,1 1 0 0 0,-1 0 0 0 0,0 0 0 0 0,0 0 0 0 0,1-1-1 0 0,-1 1 1 0 0,0 0 0 0 0,0 0 0 0 0,1-1 0 0 0,-1 1 0 0 0,0 0 0 0 0,0 0 0 0 0,0-1-1 0 0,1 1 1 0 0,-1 0 0 0 0,0-1 0 0 0,0 1 0 0 0,0 0 0 0 0,0-1 0 0 0,0 1 0 0 0,0 0-1 0 0,1-1 1 0 0,-1 1 0 0 0,0 0 0 0 0,0-1 0 0 0,0 1 0 0 0,0 0 0 0 0,0-1-1 0 0,-1 1 1 0 0,1 0 0 0 0,0-1 0 0 0,0 1 0 0 0,0 0 0 0 0,0-1 0 0 0,0 1 0 0 0,0 0-1 0 0,0-1 1 0 0,-1 1 0 0 0,1 0 0 0 0,0-1 0 0 0,0 1 0 0 0,-1 0 0 0 0,1-1 0 0 0,-9-14 564 0 0,9 15-549 0 0,0-1-1 0 0,-1 1 1 0 0,1 0-1 0 0,-1-1 1 0 0,1 1 0 0 0,-1 0-1 0 0,1 0 1 0 0,-1-1-1 0 0,1 1 1 0 0,-1 0-1 0 0,1 0 1 0 0,-1 0-1 0 0,1 0 1 0 0,-1-1 0 0 0,0 1-1 0 0,1 0 1 0 0,-1 0-1 0 0,1 0 1 0 0,-1 0-1 0 0,1 0 1 0 0,-1 0-1 0 0,1 1 1 0 0,-1-1-1 0 0,0 0 1 0 0,1 0 0 0 0,-1 0-1 0 0,0 1 1 0 0,0 0-45 0 0,0-1 1 0 0,0 1 0 0 0,0 0 0 0 0,0 0-1 0 0,0 0 1 0 0,0 0 0 0 0,0 0 0 0 0,0 0-1 0 0,1 0 1 0 0,-1 0 0 0 0,-1 3 0 0 0,-4 17-2561 0 0,8-2-3742 0 0,-1-18 5454 0 0,-1 0 684 0 0,0-1 1 0 0,0 0-1 0 0,0 0 0 0 0,0 1 1 0 0,0-1-1 0 0,0 0 0 0 0,0 0 1 0 0,1 1-1 0 0,-1-1 0 0 0,0 0 1 0 0,0 0-1 0 0,0 1 0 0 0,0-1 1 0 0,1 1-570 0 0,0-1 569 0 0,-1 0 1 0 0,0 0-1 0 0,0 0 0 0 0,1 0 1 0 0,-1 0-1 0 0,0 1 0 0 0,0-1 1 0 0,1 0-1 0 0,-1 0 0 0 0,6 0-1324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0 107 440 0 0,'6'0'14383'0'0,"-1"0"-12560"0"0,-3 0-2019 0 0,28-10 7060 0 0,1-1-3955 0 0,-11 3-2591 0 0,1 1 1 0 0,43-9-1 0 0,60-10 764 0 0,-75 17-668 0 0,-31 5-229 0 0,0 0 0 0 0,34 0 0 0 0,108-3 848 0 0,-141 7-916 0 0,10-1 24 0 0,0 2 1 0 0,36 5-1 0 0,-20 1 39 0 0,-28-5-112 0 0,1 1 0 0 0,-1 0 0 0 0,20 7 0 0 0,-13-2 43 0 0,33 6-1 0 0,-4-2-23 0 0,71 23 61 0 0,-21 3-7 0 0,-49-17-6 0 0,-37-14-77 0 0,0 2 1 0 0,19 11 0 0 0,-20-10 33 0 0,0-1 0 0 0,21 8 0 0 0,-11-1 78 0 0,-4 0-122 0 0,-70-13-29425 0 0,42-4 27049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10 355 460 0 0,'-9'7'21691'0'0,"13"-10"-18243"0"0,15-13-2264 0 0,171-142 1424 0 0,-63 78-2165 0 0,-37 37-119 0 0,9-1 11 0 0,-84 38-302 0 0,14-4 36 0 0,-22 9-82 0 0,-7 1 12 0 0,0 0 0 0 0,0 0 0 0 0,0 0 0 0 0,0 0 0 0 0,0 0 0 0 0,0 0 0 0 0,0 0 0 0 0,0-1 0 0 0,0 1 0 0 0,0 0 0 0 0,0 0 0 0 0,0 0 0 0 0,-1 0-15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0 760 0 0,'-4'15'16497'0'0,"-5"-5"-14058"0"0,-12 15 2947 0 0,-6 10-3981 0 0,-30 65 6 0 0,-16 58-284 0 0,70-152-1064 0 0,2-3-35 0 0,0-1-1 0 0,0 1 0 0 0,0-1 0 0 0,0 1 0 0 0,0 0 1 0 0,1-1-1 0 0,-1 5 0 0 0,1 34-1876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0 114 224 0 0,'7'-1'23476'0'0,"-4"-2"-22388"0"0,46-31 2210 0 0,-31 25-2605 0 0,0 0-1 0 0,29-10 1 0 0,-19 10-439 0 0,1 1-1 0 0,0 2 0 0 0,33-4 1 0 0,-15 7-78 0 0,-1 1 1 0 0,1 2-1 0 0,0 3 1 0 0,-1 1 0 0 0,0 2-1 0 0,0 2 1 0 0,0 3-1 0 0,64 22 1 0 0,-94-27-177 0 0,-1 1 0 0 0,-1 0 0 0 0,1 1 0 0 0,-1 0 0 0 0,21 16 0 0 0,-20-14 0 0 0,-15-9 0 0 0,0 1 0 0 0,0 0 0 0 0,3 2 0 0 0,-3-4 0 0 0,0 0 0 0 0,1 1 0 0 0,-1-1 0 0 0,0 0 0 0 0,1 1 0 0 0,-1-1 0 0 0,0 1 0 0 0,1-1 0 0 0,-1 0 0 0 0,0 1 0 0 0,0-1 0 0 0,0 1 0 0 0,0-1 0 0 0,1 1 0 0 0,-1-1 0 0 0,0 1 0 0 0,0-1 0 0 0,0 1 0 0 0,0-1 0 0 0,0 1 0 0 0,0 0 0 0 0,-3 1 0 0 0,0 0 0 0 0,-1 0 0 0 0,1 0 0 0 0,0-1 0 0 0,-1 1 0 0 0,-3 0 0 0 0,1 1 0 0 0,-33 12 0 0 0,-71 17 0 0 0,38-12 0 0 0,8-2 0 0 0,-44 15 0 0 0,92-27 0 0 0,-1 1 0 0 0,2 1 0 0 0,-1 1 0 0 0,-20 14 0 0 0,35-22 0 0 0,0-1 0 0 0,0 1 0 0 0,0-1 0 0 0,0 1 0 0 0,0 0 0 0 0,1-1 0 0 0,-1 1 0 0 0,0 0 0 0 0,0 0 0 0 0,1-1 0 0 0,-1 1 0 0 0,1 0 0 0 0,-1 0 0 0 0,1 0 0 0 0,-1 0 0 0 0,1 0 0 0 0,-1 0 0 0 0,1 0 0 0 0,0 0 0 0 0,-1 0 0 0 0,1 0 0 0 0,0 0 0 0 0,0 0 0 0 0,0 0 0 0 0,0 0 0 0 0,0 0 0 0 0,0 0 0 0 0,0 0 0 0 0,1 2 0 0 0,0 13 0 0 0,-1-14 0 0 0,2-1 0 0 0,-1-2-23 0 0,-1 1-101 0 0,-2-5-3028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3 448 0 0,'7'-2'18055'0'0,"7"21"-9939"0"0,6 19-6140 0 0,0 0-1222 0 0,-11-22-407 0 0,-1 0-1 0 0,-1 1 0 0 0,-1 0 1 0 0,7 22-1 0 0,10 72 365 0 0,-20-90-524 0 0,1 12 36 0 0,-1 0 0 0 0,-3 43-1 0 0,0-41-103 0 0,-2-5-119 0 0,-1 0 1 0 0,-15 57-1 0 0,12-61 0 0 0,-1-2 0 0 0,-11 28 0 0 0,-2 3 0 0 0,-4 22 0 0 0,-5 6 0 0 0,27-71 0 0 0,-1-1 0 0 0,2 1 0 0 0,-1 0 0 0 0,2 0 0 0 0,1 23 0 0 0,-1-6 0 0 0,7 20 0 0 0,-7-46-294 0 0,0 2-3204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25 320 0 0,'-8'-4'15412'0'0,"10"5"-15304"0"0,38-3 981 0 0,20-7 778 0 0,1 1-490 0 0,-21 6-1164 0 0,-39 2-233 0 0,0 0 0 0 0,1 0 0 0 0,-1 0 1 0 0,0 0-1 0 0,0 0 0 0 0,0 0 0 0 0,0 1 0 0 0,0-1 0 0 0,0 0 0 0 0,0 1 1 0 0,0-1-1 0 0,0 1 0 0 0,0-1 0 0 0,0 1 0 0 0,0 0 0 0 0,0-1 1 0 0,-1 1-1 0 0,1 0 0 0 0,0 0 0 0 0,1 1 0 0 0,-2-2 11 0 0,-22 18-51 0 0,-7 5 41 0 0,12-10 72 0 0,-29 29-1 0 0,67-45-187 0 0,37-12 305 0 0,-45 12-147 0 0,-1 0 0 0 0,1 1-1 0 0,25-1 1 0 0,-37 7 1576 0 0,-6 6-900 0 0,-14 16-699 0 0,8-11 99 0 0,0 5 151 0 0,0 1-1 0 0,2 0 0 0 0,-12 38 1 0 0,-9 69 1329 0 0,25-105-1331 0 0,2 1-1 0 0,0 42 0 0 0,-4 51 545 0 0,3-80-635 0 0,1 0 0 0 0,5 61 0 0 0,4-30 62 0 0,6 47 133 0 0,4-28-109 0 0,7 45 7 0 0,-19-109-182 0 0,8 28 0 0 0,4 16 4 0 0,-6-29-17 0 0,14 19 20 0 0,-18-44-42 0 0,-5-10-25 0 0,-1-2-6 0 0,1 0 0 0 0,-1 0 0 0 0,0-1 0 0 0,1 1 0 0 0,-1 0 0 0 0,1 0 0 0 0,-1 0 0 0 0,1 0 0 0 0,-1-1 0 0 0,1 1 0 0 0,-1 0 1 0 0,1 0-1 0 0,0-1 0 0 0,1 2 0 0 0,-2-2 36 0 0,2-2-28 0 0,-1 0 0 0 0,0 0 0 0 0,0 0 0 0 0,0 0 0 0 0,0-1-1 0 0,0 1 1 0 0,0 0 0 0 0,-1-1 0 0 0,1-3 0 0 0,4-14 13 0 0,1 0-1 0 0,12-26 1 0 0,1-6-18 0 0,-8 14-11 0 0,-2 6-4 0 0,15-32 1 0 0,-18 54-83 0 0,-4 19-46 0 0,-1 4 161 0 0,11 78 60 0 0,-9-61 2 0 0,1 1-1 0 0,9 31 1 0 0,50 122 276 0 0,-51-157-327 0 0,1-1 1 0 0,1 0 0 0 0,1-1-1 0 0,32 39 1 0 0,20 22 83 0 0,-36-44-54 0 0,42 45 0 0 0,8-8 28 0 0,52 56 151 0 0,-47-54-28 0 0,-70-66-156 0 0,0 0 1 0 0,30 21-1 0 0,0-2-2 0 0,-38-28-37 0 0,-5-7 25 0 0,-7-14 65 0 0,-1-1-67 0 0,3 9-56 0 0,0 0-1 0 0,0 0 1 0 0,-7-12 0 0 0,-4-8-30 0 0,-16-47-65 0 0,28 65 84 0 0,9 16-33 0 0,-1 0 70 0 0,41 36 276 0 0,82 56 1 0 0,-94-75-202 0 0,36 26 112 0 0,2-3 0 0 0,94 43 0 0 0,-159-86-195 0 0,300 119 194 0 0,-173-91-148 0 0,-23-7-13 0 0,-94-23-75 0 0,-24-5 14 0 0,0-1 0 0 0,0 0 1 0 0,1 0-1 0 0,-1 0 0 0 0,-6-9 1 0 0,5 7 6 0 0,-9-11-18 0 0,0-1-1 0 0,-15-22 1 0 0,30 39 33 0 0,0 1 0 0 0,-1 0 1 0 0,1 0-1 0 0,0 0 0 0 0,0-1 0 0 0,0 1 0 0 0,0 0 1 0 0,0 0-1 0 0,0 0 0 0 0,0-1 0 0 0,0 1 0 0 0,0 0 1 0 0,0 0-1 0 0,0 0 0 0 0,0-1 0 0 0,0 1 1 0 0,0 0-1 0 0,0 0 0 0 0,0 0 0 0 0,1 0 0 0 0,-1-1 1 0 0,0 1-1 0 0,0 0 0 0 0,0 0 0 0 0,0 0 0 0 0,0 0 1 0 0,0-1-1 0 0,0 1 0 0 0,1 0 0 0 0,-1 0 0 0 0,0 0 1 0 0,0 0-1 0 0,0 0 0 0 0,0 0 0 0 0,0-1 1 0 0,1 1-1 0 0,-1 0 0 0 0,0 0 0 0 0,0 0 0 0 0,0 0 1 0 0,1 0-1 0 0,-1 0 0 0 0,0 0 0 0 0,0 0 0 0 0,0 0 1 0 0,1 0-1 0 0,-1 0 0 0 0,0 0 0 0 0,0 0 1 0 0,1 0-1 0 0,19-1 72 0 0,30 6 117 0 0,-44-4-183 0 0,48 3 211 0 0,97-5 0 0 0,-49-2-67 0 0,567 22 154 0 0,-243-10-303 0 0,-350-5 0 0 0,17 6 0 0 0,-85-9-1964 0 0,-32 0-11070 0 0,-24-10-1507 0 0,33 4 12301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1 704 0 0,'3'5'14162'0'0,"14"24"-12155"0"0,37 71 4554 0 0,51 85-3135 0 0,-104-183-3408 0 0,1 1 15 0 0,0 0-1 0 0,0 0 1 0 0,0 0-1 0 0,0-1 0 0 0,0 1 1 0 0,0-1-1 0 0,1 1 1 0 0,-1-1-1 0 0,6 4 0 0 0,-7-6-16 0 0,-1-1-1 0 0,1 1 0 0 0,-1-1 0 0 0,0 1 0 0 0,1-1 0 0 0,-1 1 0 0 0,0-1 0 0 0,1 1 1 0 0,-1-1-1 0 0,0 1 0 0 0,1-1 0 0 0,-1 1 0 0 0,0-1 0 0 0,0 1 0 0 0,0-1 0 0 0,0 0 0 0 0,0 1 1 0 0,1-1-1 0 0,-1 1 0 0 0,0-1 0 0 0,0 0 0 0 0,-1 0 0 0 0,2-18 108 0 0,-2-23-355 0 0,-10-45 1 0 0,2 7-5572 0 0,9 52-740 0 0,3 12-2232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3 124 388 0 0,'-2'4'6405'0'0,"9"-18"-3302"0"0,5-7 122 0 0,4 3-1408 0 0,-4 9-1218 0 0,4-5-274 0 0,-14 12-220 0 0,0 0-1 0 0,0 0 0 0 0,0 1 1 0 0,0-1-1 0 0,0 0 0 0 0,0 1 1 0 0,1-1-1 0 0,-1 1 0 0 0,3-1 1 0 0,3-2 921 0 0,3-4 586 0 0,-8 6-1334 0 0,-1 0-1 0 0,1 0 1 0 0,-1 1 0 0 0,1-1 0 0 0,-1 1 0 0 0,1-1 0 0 0,3 0 0 0 0,-1 1-39 0 0,-2-1-74 0 0,0 1 1 0 0,1 0 0 0 0,-1 0 0 0 0,1 0 0 0 0,-1 1-1 0 0,1-1 1 0 0,-1 1 0 0 0,1 0 0 0 0,-1 0 0 0 0,1 0-1 0 0,-1 0 1 0 0,1 1 0 0 0,-1-1 0 0 0,1 1 0 0 0,-1 0-1 0 0,4 1 1 0 0,15 8 342 0 0,-19-9-424 0 0,1 0 0 0 0,-1 1 0 0 0,0-1 0 0 0,0 1 0 0 0,0-1 0 0 0,0 1 0 0 0,0 0 0 0 0,0 1 0 0 0,5 4 0 0 0,-8-5-871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1 228 0 0,'4'0'10625'0'0,"5"1"-6512"0"0,10 1-3574 0 0,-11-1 107 0 0,13 4 1327 0 0,1 1-1 0 0,-1 1 0 0 0,23 11 1 0 0,-29-11-1426 0 0,-1 1 1 0 0,1 1-1 0 0,-1 1 1 0 0,21 19-1 0 0,-20-16-168 0 0,-2 0 0 0 0,24 30 0 0 0,-27-27 210 0 0,-10-7-1837 0 0,-35-3-23616 0 0,30-6 23184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89 428 0 0,'-16'4'3505'0'0,"-16"5"8249"0"0,45-4-2808 0 0,22 4-6603 0 0,4-5-2000 0 0,0 0 0 0 0,0-3 0 0 0,0-1 0 0 0,0-2 0 0 0,-1-1 0 0 0,1-2 0 0 0,43-12-1 0 0,-88 12-281 0 0,-1 1 0 0 0,1-1 0 0 0,-14-6 0 0 0,-9-3-78 0 0,-76-33-1343 0 0,73 38-3237 0 0,13 7-2916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53 724 0 0,'-7'0'2170'0'0,"-3"-1"-591"0"0,1 0 1484 0 0,-1 0 4631 0 0,17-3-6807 0 0,16-3-1338 0 0,-17 5 786 0 0,17-6 64 0 0,39-21-1 0 0,-52 34 7735 0 0,-2 9-7494 0 0,13 20-4 0 0,23 17 145 0 0,-31-38-569 0 0,-8-8-60 0 0,0 0-1 0 0,1-1 0 0 0,10 8 0 0 0,-10-8 2842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23 32 0 0,'-1'-1'2204'0'0,"-1"-5"3228"0"0,-21 16-883 0 0,12-4-4146 0 0,0 1 0 0 0,1 0-1 0 0,0 1 1 0 0,0-1 0 0 0,1 2 0 0 0,-11 11-1 0 0,-6 5-121 0 0,-7 7-8 0 0,24-22-132 0 0,0-1 0 0 0,-1-1 1 0 0,0 1-1 0 0,0-1 0 0 0,-12 6 1 0 0,4-4 17 0 0,2 1 0 0 0,-1 0 0 0 0,1 1 0 0 0,1 0 0 0 0,-20 22 0 0 0,32-30-132 0 0,-1 0 0 0 0,2 0 0 0 0,-1 1-1 0 0,0-1 1 0 0,1 1 0 0 0,0-1 0 0 0,0 1 0 0 0,0 0-1 0 0,-1 8 1 0 0,3-11-28 0 0,1 0 0 0 0,0 0 0 0 0,-1 0 0 0 0,1-1 0 0 0,0 1 0 0 0,0 0 0 0 0,0-1 0 0 0,0 1 0 0 0,1-1 0 0 0,-1 1 0 0 0,0-1 0 0 0,1 0 0 0 0,-1 1 0 0 0,1-1 0 0 0,-1 0 0 0 0,1 0 0 0 0,0 0 0 0 0,-1 0 0 0 0,1 0 0 0 0,0-1 0 0 0,0 1 0 0 0,-1 0 0 0 0,5 0 0 0 0,48 13 1237 0 0,-10-7 197 0 0,12-1 1157 0 0,28-2 420 0 0,-49-3-2897 0 0,76 0 563 0 0,-2-1-311 0 0,-49-7-1 0 0,-58 7-354 0 0,0-1 0 0 0,0 0 0 0 0,-1 0 1 0 0,1 0-1 0 0,-1 0 0 0 0,1 0 0 0 0,-1 0 1 0 0,1 0-1 0 0,-1 0 0 0 0,0-1 0 0 0,0 1 1 0 0,1 0-1 0 0,-1-1 0 0 0,0 1 0 0 0,0-1 1 0 0,0 1-1 0 0,-1-1 0 0 0,1 0 0 0 0,0 1 1 0 0,0-3-1 0 0,2-4-7 0 0,-1-1 0 0 0,0 1 1 0 0,-1-1-1 0 0,0 1 0 0 0,0-1 0 0 0,-1 1 1 0 0,0-1-1 0 0,0 0 0 0 0,-1 1 0 0 0,0-1 1 0 0,-1 1-1 0 0,0-1 0 0 0,0 1 0 0 0,-7-16 1 0 0,0 4-7 0 0,-1 0 0 0 0,-1 0 1 0 0,-1 1-1 0 0,-1 0 0 0 0,0 1 1 0 0,-2 0-1 0 0,0 1 0 0 0,-21-18 1 0 0,11 6-226 0 0,8 9-2958 0 0,2 48-18693 0 0,15-22 20065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25 672 0 0,'-10'-1'1776'0'0,"-6"0"-593"0"0,1-1 540 0 0,1 4 7554 0 0,18-1-8929 0 0,-1 0-522 0 0,0 0 298 0 0,0 0-116 0 0,-1 0 0 0 0,1 0 0 0 0,0-1 0 0 0,0 1 0 0 0,0-1 0 0 0,0 0-1 0 0,0 0 1 0 0,4 0 0 0 0,1 0 13 0 0,-8 0-19 0 0,0 0 0 0 0,0 0-1 0 0,0 0 1 0 0,0 0 0 0 0,0 0 0 0 0,1 0-1 0 0,-1 0 1 0 0,0 0 0 0 0,0 0-1 0 0,0 0 1 0 0,0 0 0 0 0,0 0 0 0 0,0-1-1 0 0,0 1 1 0 0,0 0 0 0 0,0 0-1 0 0,0 0 1 0 0,0 0 0 0 0,0 0-1 0 0,0 0 1 0 0,0 0 0 0 0,1 0 0 0 0,-1 0-1 0 0,0 0 1 0 0,0 0 0 0 0,0 0-1 0 0,0-1 1 0 0,0 1 0 0 0,0 0 0 0 0,0 0-1 0 0,0 0 1 0 0,0 0 0 0 0,0 0-1 0 0,0 0 1 0 0,0 0 0 0 0,0 0-1 0 0,0 0 1 0 0,0 0 0 0 0,0-1 0 0 0,0 1-1 0 0,0 0 1 0 0,0 0 0 0 0,0 0-1 0 0,0 0 1 0 0,-1 0 0 0 0,1 0 0 0 0,0 0-1 0 0,0 0 1 0 0,0 0 0 0 0,0 0-1 0 0,0 0 1 0 0,0 0 0 0 0,0 0-1 0 0,0-1 1 0 0,0 1 0 0 0,0 0 0 0 0,0 0-1 0 0,0 0 1 0 0,-8-8 74 0 0,-11-7 177 0 0,18 15-224 0 0,-1-1 0 0 0,1 1 0 0 0,-1-1 0 0 0,0 1 1 0 0,1 0-1 0 0,-1 0 0 0 0,0 0 0 0 0,0 0 0 0 0,1 0 0 0 0,-1 0 0 0 0,0 0 1 0 0,1 0-1 0 0,-1 1 0 0 0,0-1 0 0 0,1 1 0 0 0,-1-1 0 0 0,-2 2 1 0 0,-14 12-633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85 280 0 0,'5'1'14691'0'0,"6"-4"-12730"0"0,19-2 2880 0 0,15-12-2608 0 0,-2 0-1569 0 0,-37 15-595 0 0,-1-1 0 0 0,1 0 0 0 0,0 0-1 0 0,-1 0 1 0 0,0 0 0 0 0,0-1-1 0 0,0 0 1 0 0,6-6 0 0 0,-7 5 1507 0 0,-1 1-3461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0 560 0 0,'-1'1'405'0'0,"-1"0"1"0"0,1 0-1 0 0,0 0 0 0 0,0 1 1 0 0,0-1-1 0 0,0 0 0 0 0,0 1 1 0 0,0-1-1 0 0,0 0 0 0 0,0 1 1 0 0,-1 2-1 0 0,-5 13 493 0 0,-3 7 1211 0 0,-37 44 4288 0 0,2-5-4817 0 0,-26 28 2780 0 0,48-60-2259 0 0,17-21-1681 0 0,-1-1 1 0 0,-1 0-1 0 0,0 0 1 0 0,-16 15 0 0 0,3-3-271 0 0,18-18-95 0 0,0 0-1 0 0,0 0 1 0 0,0 0 0 0 0,0 0 0 0 0,-6 4 0 0 0,27-31-17998 0 0,-7 9 12609 0 0,-5 9 3684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46 428 0 0,'6'-1'14416'0'0,"8"-3"-6443"0"0,15-2-4106 0 0,40-9-2982 0 0,-27 8 221 0 0,83-5 0 0 0,-50 12-341 0 0,103 12 1 0 0,-141-7-519 0 0,0 2 1 0 0,56 18 0 0 0,68 34 464 0 0,-46-3-712 0 0,-42-10 0 0 0,-64-39 0 0 0,-8-5 0 0 0,-2-1 0 0 0,-2 0 0 0 0,0 1 0 0 0,0-1 0 0 0,0 0 0 0 0,-1-1 0 0 0,1 1 0 0 0,0-1 0 0 0,-4 1 0 0 0,-8 1 0 0 0,-19 10 0 0 0,-60 29 0 0 0,47-20 0 0 0,41-18 0 0 0,2-2 0 0 0,0 1 0 0 0,0 0 0 0 0,0 0 0 0 0,1 0 0 0 0,-1 0 0 0 0,1 1 0 0 0,-7 5 0 0 0,8-6 0 0 0,3 0 0 0 0,1 0 0 0 0,-1 0 0 0 0,0-1 0 0 0,1 1 0 0 0,-1 0 0 0 0,1-1 0 0 0,0 1 0 0 0,-1-1 0 0 0,5 3 0 0 0,-6-4 0 0 0,152 94 0 0 0,-107-69 0 0 0,0 2 0 0 0,50 40 0 0 0,-73-49 0 0 0,0 1 0 0 0,-2 1 0 0 0,0 1 0 0 0,17 24 0 0 0,21 47 0 0 0,-58-92 0 0 0,1 0 0 0 0,-1 0 0 0 0,0 0 0 0 0,0 0 0 0 0,0 0 0 0 0,1 0 0 0 0,-1 0 0 0 0,0 1 0 0 0,0-1 0 0 0,1 0 0 0 0,-1 0 0 0 0,0 0 0 0 0,0 0 0 0 0,0 1 0 0 0,0-1 0 0 0,1 0 0 0 0,-1 0 0 0 0,0 0 0 0 0,0 1 0 0 0,0-1 0 0 0,0 0 0 0 0,0 0 0 0 0,0 1 0 0 0,0-1 0 0 0,1 0 0 0 0,-1 0 0 0 0,0 1 0 0 0,0-1 0 0 0,0 0 0 0 0,0 0 0 0 0,0 1 0 0 0,0-1 0 0 0,0 1 0 0 0,-16-1 0 0 0,-139-4 0 0 0,129 8 0 0 0,24-2 0 0 0,1-1 0 0 0,2 2 0 0 0,0 0 0 0 0,0 0 0 0 0,0 0 0 0 0,1-1 0 0 0,-1 1 0 0 0,1 0 0 0 0,0-1 0 0 0,-1 0 0 0 0,1 1 0 0 0,0-1 0 0 0,5 4 0 0 0,1 3 0 0 0,20 24 0 0 0,2-2 0 0 0,63 52 0 0 0,12 11 0 0 0,-67-58 0 0 0,2-1 0 0 0,70 46 0 0 0,-95-72 0 0 0,0-1 0 0 0,1 0 0 0 0,0-1 0 0 0,26 8 0 0 0,70 13 0 0 0,-90-24 0 0 0,45 21 0 0 0,-64-25 0 0 0,-41 23-31311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6 572 0 0,'0'-6'14615'0'0,"0"6"-14486"0"0,29 9 480 0 0,-13-3-458 0 0,-7-3 591 0 0,0 0 1 0 0,0 0-1 0 0,-1 1 1 0 0,1 0-1 0 0,-1 1 1 0 0,0 0-1 0 0,0 0 1 0 0,13 12-1 0 0,5 8 549 0 0,-6-6-912 0 0,0 1-1 0 0,-2 0 1 0 0,0 1 0 0 0,-1 1-1 0 0,17 30 1 0 0,-12-13-106 0 0,-12-22-42 0 0,15 34-1 0 0,-6-3 86 0 0,-3-10 36 0 0,-1 1 0 0 0,-2 0-1 0 0,10 61 1 0 0,-8-35-41 0 0,-10-49-206 0 0,-2 0 1 0 0,1 1-1 0 0,1 29 1 0 0,4 41 14 0 0,-2-9-53 0 0,-7-72-70 0 0,0 0 0 0 0,0 0 0 0 0,1 0 1 0 0,0 0-1 0 0,0 0 0 0 0,1 0 0 0 0,0 0 0 0 0,0 0 0 0 0,0 0 0 0 0,1-1 0 0 0,5 10 1 0 0,-5-11-2 0 0,0-1 1 0 0,0 1-1 0 0,0-1 0 0 0,1 1 1 0 0,0-1-1 0 0,-1 0 1 0 0,1 0-1 0 0,0 0 1 0 0,0-1-1 0 0,1 0 1 0 0,-1 1-1 0 0,1-1 1 0 0,-1-1-1 0 0,1 1 1 0 0,8 1-1 0 0,168 22 33 0 0,-50-9 41 0 0,-45-1-17 0 0,60 9 6 0 0,-118-21-58 0 0,1-2 0 0 0,-1 0 0 0 0,34-4 0 0 0,-32-1 3 0 0,111-7 25 0 0,-113 9-33 0 0,-27 2 6 0 0,-18 27-60 0 0,8-12 49 0 0,-1-1 1 0 0,-9 24-1 0 0,-12 17-61 0 0,3-13 40 0 0,27-41 27 0 0,1 0 0 0 0,0-1 0 0 0,0 1-1 0 0,0 0 1 0 0,0 0 0 0 0,0 0-1 0 0,0-1 1 0 0,0 1 0 0 0,0 0-1 0 0,0 0 1 0 0,0-1 0 0 0,0 1 0 0 0,0 0-1 0 0,0 0 1 0 0,1-1 0 0 0,-1 1-1 0 0,0 0 1 0 0,1 0 0 0 0,-1-1 0 0 0,0 1-1 0 0,1-1 1 0 0,-1 1 0 0 0,1 0-1 0 0,-1-1 1 0 0,1 1 0 0 0,-1-1-1 0 0,1 1 1 0 0,1 0 0 0 0,18 18-22 0 0,-19-18 23 0 0,15 11 29 0 0,1-1 1 0 0,27 14-1 0 0,-30-18-27 0 0,-1 0-1 0 0,0 1 1 0 0,0 1-1 0 0,-1 0 1 0 0,21 19-1 0 0,-31-26-1 0 0,0 1 0 0 0,0-1 0 0 0,0 1 1 0 0,-1 0-1 0 0,1-1 0 0 0,-1 1 0 0 0,1 0 0 0 0,-1 0 0 0 0,0 0 0 0 0,0 0 1 0 0,0 0-1 0 0,0 0 0 0 0,-1 1 0 0 0,0-1 0 0 0,1 0 0 0 0,-1 0 0 0 0,0 0 1 0 0,-1 5-1 0 0,1-6-1 0 0,-1-1 0 0 0,0 0 1 0 0,1 0-1 0 0,-1 1 0 0 0,0-1 1 0 0,0 0-1 0 0,0 0 0 0 0,1 0 0 0 0,-1 0 1 0 0,-1 0-1 0 0,1 0 0 0 0,0 0 1 0 0,0 0-1 0 0,0-1 0 0 0,0 1 1 0 0,-1 0-1 0 0,1-1 0 0 0,0 1 0 0 0,0 0 1 0 0,-3 0-1 0 0,-30 10-56 0 0,34-11 59 0 0,-33 9-38 0 0,1 1 0 0 0,1 1 0 0 0,-45 23 0 0 0,73-32 41 0 0,-1 0 0 0 0,1 0 1 0 0,-1 1-1 0 0,1 0 0 0 0,-5 4 1 0 0,7-5-5 0 0,1-1 1 0 0,0 1 0 0 0,0-1 0 0 0,-1 1-1 0 0,1-1 1 0 0,0 1 0 0 0,0-1-1 0 0,0 1 1 0 0,1-1 0 0 0,-1 1-1 0 0,0-1 1 0 0,1 1 0 0 0,-1-1 0 0 0,0 1-1 0 0,1-1 1 0 0,0 1 0 0 0,-1-1-1 0 0,2 2 1 0 0,16 30-6 0 0,-13-26 6 0 0,5 7 11 0 0,-1 0 0 0 0,0 2 0 0 0,11 26 0 0 0,-19-41-13 0 0,-1 1 1 0 0,1-1-1 0 0,-1 1 1 0 0,0-1-1 0 0,1 1 1 0 0,-1 0-1 0 0,0-1 1 0 0,0 1 0 0 0,0-1-1 0 0,-1 1 1 0 0,1 0-1 0 0,0-1 1 0 0,0 1-1 0 0,-1-1 1 0 0,1 1-1 0 0,-1-1 1 0 0,0 1-1 0 0,1-1 1 0 0,-1 1 0 0 0,0-1-1 0 0,0 0 1 0 0,0 1-1 0 0,0-1 1 0 0,0 0-1 0 0,0 0 1 0 0,-1 2-1 0 0,-4 2-13 0 0,-1 0-1 0 0,0-1 1 0 0,1 1-1 0 0,-11 4 1 0 0,12-7 14 0 0,-1 1-1 0 0,1 0 1 0 0,0 1 0 0 0,0-1-1 0 0,-4 5 1 0 0,8-7 0 0 0,0-1 1 0 0,0 1-1 0 0,0 0 1 0 0,0 0-1 0 0,0 0 1 0 0,1 0-1 0 0,-1 0 1 0 0,0 1-1 0 0,1-1 1 0 0,-1 0-1 0 0,1 0 1 0 0,-1 0-1 0 0,1 0 1 0 0,-1 1-1 0 0,1-1 1 0 0,0 0-1 0 0,0 1 0 0 0,0 1 1 0 0,0-1-2 0 0,1 0 0 0 0,0 1 0 0 0,0-1 0 0 0,1 0 0 0 0,-1 0 0 0 0,0 1 1 0 0,1-1-1 0 0,3 3 0 0 0,2 3-3 0 0,1-1 1 0 0,14 13 0 0 0,-15-15 4 0 0,-1 0 0 0 0,1 1 0 0 0,-1 0 0 0 0,-1 0 1 0 0,10 12-1 0 0,-13-10-124 0 0,-10-10-212 0 0,-6-1-28 0 0,-8-1 22 0 0,-1-2-3500 0 0,7-1-6906 0 0,-31-16 0 0 0,41 21 8905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2065 660 0 0,'0'15'14937'0'0,"12"-23"-13905"0"0,-1-1-1 0 0,-1-1 1 0 0,0 1-1 0 0,0-2 1 0 0,-1 0-1 0 0,0 0 1 0 0,7-12-1 0 0,-2 4-563 0 0,77-119 664 0 0,-48 68-886 0 0,-28 44 72 0 0,-2-1-1 0 0,0 0 0 0 0,14-51 1 0 0,-3 10 75 0 0,1-17 26 0 0,-8 25-206 0 0,5-36-4 0 0,-12 47-74 0 0,9-41 117 0 0,13-56 161 0 0,-26 120-290 0 0,-2 0 0 0 0,2-45 1 0 0,0 3-27 0 0,4-84-41 0 0,-2 78-68 0 0,-3-101 1 0 0,-5 160-6 0 0,3-82-34 0 0,6-44 11 0 0,-5-18-2232 0 0,-5 154-124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1396 940 0 0,'-1'11'8486'0'0,"5"-22"-3869"0"0,-3 7-4377 0 0,0-1 1 0 0,0 1 0 0 0,-1 0-1 0 0,1 0 1 0 0,-1 0 0 0 0,0-5-1 0 0,2-14 462 0 0,6-36 4142 0 0,-6 38-3563 0 0,1 0-1 0 0,7-23 0 0 0,-3 16-962 0 0,4-36 0 0 0,6-23 30 0 0,13-40 207 0 0,6-23-18 0 0,9 2-4 0 0,-4 6 20 0 0,8-20-110 0 0,-33 116-307 0 0,2 0 66 0 0,18-79-1 0 0,-34 115-208 0 0,0 1-1 0 0,0-1 1 0 0,1 1 0 0 0,6-13-1 0 0,-6 13-721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28 868 0 0,'5'2'4983'0'0,"1"-3"135"0"0,3-5-862 0 0,-3 2-3066 0 0,-1 2-494 0 0,3-1 720 0 0,1 0 0 0 0,0 0 0 0 0,-1 1-1 0 0,16-2 1 0 0,-10 3-626 0 0,1 1-1 0 0,19 1 1 0 0,-5 3-499 0 0,-1 1-1 0 0,36 10 1 0 0,-56-12 1335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1665 904 0 0,'4'-2'7281'0'0,"-2"-37"-1025"0"0,5-20-3392 0 0,-4 40-1173 0 0,7-89 3858 0 0,3-20-4481 0 0,17-22-417 0 0,-6 38-173 0 0,-11 38-191 0 0,12-57-30 0 0,52-167 367 0 0,-7 79 316 0 0,-51 156-691 0 0,42-88 0 0 0,-44 117-209 0 0,-9 20-500 0 0,-1 0 0 0 0,8-25 0 0 0,-10 28 1937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15 612 0 0,'-1'-5'16809'0'0,"15"1"-10585"0"0,14 0-3488 0 0,-3 3-1945 0 0,-1 1 0 0 0,49 7 0 0 0,18 0-796 0 0,-78-6 979 0 0,-4 2-6867 0 0,-30 22-15797 0 0,14-20 19942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2 684 0 0,'-12'21'23673'0'0,"107"-35"-19308"0"0,52 5-4202 0 0,-102 12-1790 0 0,-30 1-2616 0 0,-2 2-4965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0 610 196 0 0,'0'0'5182'0'0,"14"14"2726"0"0,-5-7-3193 0 0,-7-7-4076 0 0,0 0 0 0 0,0 0 0 0 0,1 0-1 0 0,-1 0 1 0 0,0-1 0 0 0,0 1 0 0 0,0-1 0 0 0,0 1 0 0 0,0-1 0 0 0,0 0-1 0 0,4-2 1 0 0,22-13 914 0 0,-14 5-1265 0 0,-1 0-1 0 0,0-1 0 0 0,-1-1 0 0 0,0 0 0 0 0,-1-1 0 0 0,19-29 0 0 0,-11 15-68 0 0,116-189 525 0 0,-82 126-470 0 0,-44 75-173 0 0,-1-1 0 0 0,6-21 0 0 0,2-2 191 0 0,-3 7-455 0 0,-11 28 1127 0 0,-2-1-4069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0 732 0 0,'-4'3'13017'0'0,"-5"3"-7735"0"0,-6 15 120 0 0,-2 4-3898 0 0,-7 38-151 0 0,-22 88 0 0 0,11 18-142 0 0,28-129-1077 0 0,3-1-1 0 0,-1 43 1 0 0,12-15 54 0 0,-1-51-148 0 0,-6-16-40 0 0,0 1-1 0 0,0-1 0 0 0,0 0 0 0 0,0 0 1 0 0,0 0-1 0 0,0 0 0 0 0,0 1 0 0 0,0-1 1 0 0,0 0-1 0 0,0 0 0 0 0,0 0 0 0 0,0 0 1 0 0,0 0-1 0 0,0 1 0 0 0,0-1 0 0 0,0 0 1 0 0,0 0-1 0 0,0 0 0 0 0,0 0 0 0 0,1 0 1 0 0,-1 1-1 0 0,0-1 0 0 0,0 0 0 0 0,0 0 0 0 0,0 0 1 0 0,0 0-1 0 0,0 0 0 0 0,0 0 0 0 0,1 0 1 0 0,-1 1-1 0 0,0-1 0 0 0,0 0 0 0 0,0 0 1 0 0,0 0-1 0 0,1 0 0 0 0,-1 0 0 0 0,0 0 1 0 0,0 0-1 0 0,0 0 0 0 0,0 0 0 0 0,0 0 1 0 0,1 0-1 0 0,-1 0 0 0 0,0 0 0 0 0,0 0 1 0 0,0 0-1 0 0,0 0 0 0 0,1 0 0 0 0,-1 0 0 0 0,13-8 0 0 0,22-24 37 0 0,-9 9-53 0 0,4 0 19 0 0,-16 12 14 0 0,0 0 1 0 0,1 0-1 0 0,1 2 0 0 0,-1 0 1 0 0,22-9-1 0 0,-10 7 92 0 0,38-22-1 0 0,12-6 121 0 0,-54 28-144 0 0,-15 7-47 0 0,-1 0 0 0 0,1 1-1 0 0,0 0 1 0 0,10-2 0 0 0,36-9 208 0 0,-35 9 17 0 0,37-6 0 0 0,-4 5-21 0 0,0 2 1 0 0,92 5-1 0 0,126 28-241 0 0,-233-26 0 0 0,242 15 0 0 0,-60-10 0 0 0,-37-4 0 0 0,-49 0 0 0 0,262-1-51 0 0,-434 2-18948 0 0,2 1 8972 0 0,18-5 7373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20 0 0,'-4'-5'13652'0'0,"8"7"-11487"0"0,44 18 4462 0 0,-37-17-5929 0 0,-1 1 0 0 0,1 0 0 0 0,13 9 0 0 0,-15-7-506 0 0,-1 0 0 0 0,0 1 0 0 0,0 0 0 0 0,-1 0 0 0 0,0 1-1 0 0,0-1 1 0 0,-1 2 0 0 0,0-1 0 0 0,0 1 0 0 0,5 11 0 0 0,-3-3 114 0 0,-1 1 0 0 0,0 0 0 0 0,-2 0 0 0 0,6 31 0 0 0,-10-4 376 0 0,-1-44-710 0 0,-19-17-13571 0 0,3 3 4131 0 0,6 5 6108 0 0,1 1 1300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1 262 956 0 0,'0'0'4176'0'0,"1"-7"78"0"0,1-7 757 0 0,9 2-3277 0 0,11-4 2218 0 0,-4 4-187 0 0,20-22-1267 0 0,23-18-1425 0 0,-28 25-664 0 0,-24 19-294 0 0,1 0 0 0 0,0 0-1 0 0,0 1 1 0 0,0 0-1 0 0,23-11 1 0 0,-31 18-104 0 0,11-6 69 0 0,1 0 0 0 0,0 2 0 0 0,0 0 0 0 0,0 0 0 0 0,1 1-1 0 0,-1 1 1 0 0,1 0 0 0 0,-1 1 0 0 0,19 1 0 0 0,18 5 98 0 0,-12-1 69 0 0,0 1 1 0 0,45 11-1 0 0,-56-8-68 0 0,1-1 35 0 0,-1 1 1 0 0,0 2-1 0 0,44 21 1 0 0,33 19 480 0 0,42 17 50 0 0,-122-57-701 0 0,-2-2-44 0 0,1-1 0 0 0,1-1 0 0 0,31 4 0 0 0,-16-3 0 0 0,-6-3 0 0 0,22 5 0 0 0,-51-8-3541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0 240 0 0,'-6'6'23778'0'0,"19"-5"-17768"0"0,2 1-7565 0 0,-2 3 1975 0 0,-1-1-1 0 0,1 2 1 0 0,-1 0-1 0 0,-1 0 0 0 0,1 1 1 0 0,20 16-1 0 0,-22-14-198 0 0,1 1 0 0 0,-2 1 0 0 0,15 19-1 0 0,-6-6-141 0 0,-1 1 1 0 0,-1 1-1 0 0,-1 0 0 0 0,-2 1 0 0 0,16 45 0 0 0,-16-41-2325 0 0,-32-41-10589 0 0,-10-13-1908 0 0,23 15 12568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4 327 1104 0 0,'-3'-5'14560'0'0,"3"3"-13928"0"0,0 0 84 0 0,1 0 0 0 0,-1-1 0 0 0,1 1 0 0 0,0 0 0 0 0,0 0 0 0 0,0 0 0 0 0,0 0 0 0 0,1 1 0 0 0,-1-1 0 0 0,1 0 0 0 0,-1 0 0 0 0,3-1 0 0 0,21-20 1257 0 0,44-29-276 0 0,24-17-660 0 0,-38 33-573 0 0,-28 17-51 0 0,1 1 0 0 0,50-23 0 0 0,-63 35-319 0 0,1 0 0 0 0,-1 0 1 0 0,1 2-1 0 0,0 0 0 0 0,0 1 0 0 0,1 0 0 0 0,25 0 0 0 0,17 9-94 0 0,-40-3 0 0 0,1 1 0 0 0,1 2 0 0 0,-1 0 0 0 0,0 1 0 0 0,25 14 0 0 0,31 9 0 0 0,186 69 0 0 0,-49-3 0 0 0,-44-25 0 0 0,-35-24 0 0 0,-123-46 0 0 0,0 0 0 0 0,0 0 0 0 0,0-1 0 0 0,0 0 0 0 0,0-1 0 0 0,0 0 0 0 0,0-1 0 0 0,20-5 0 0 0,0 0 0 0 0,166-24 0 0 0,-122 24 0 0 0,95 3 0 0 0,-141 4 0 0 0,14 0 0 0 0,-10-1 0 0 0,38 4 0 0 0,-36 0 0 0 0,-13-1 0 0 0,0 0 0 0 0,-1 1 0 0 0,0 2 0 0 0,23 7 0 0 0,-16-5-2950 0 0,-27-7 1690 0 0,-3-1-17 0 0,-16-2-945 0 0,8 1-1245 0 0,-1 0-1 0 0,1-1 1 0 0,0 0 0 0 0,0-1-1 0 0,-9-5 1 0 0,3 2 737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1110 996 0 0,'1'-1'4670'0'0,"0"-4"-2615"0"0,4-6 2007 0 0,7-7 2311 0 0,6-9-155 0 0,14-17-2321 0 0,40-62-2881 0 0,28-82 388 0 0,-13 29-873 0 0,-51 74-278 0 0,-27 61-202 0 0,1 1 0 0 0,25-44 0 0 0,57-78 691 0 0,-36 47-354 0 0,-23 30-2238 0 0,-32 65 1116 0 0,0 1 0 0 0,-1 0-1 0 0,1-1 1 0 0,-1 1 0 0 0,1-1 0 0 0,-1 1 0 0 0,0-1-1 0 0,0-4 1 0 0,-3-7-7560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77 672 0 0,'2'-5'9538'0'0,"4"-3"-4794"0"0,21-19-4748 0 0,-17 17-487 0 0,-4 5 1511 0 0,8-5-1593 0 0,1-1-6452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0 204 0 0,'3'4'14203'0'0,"-4"-4"-12937"0"0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8 0 0,'-8'9'22000'0'0,"0"3"-18740"0"0,-7 18-3091 0 0,11-22 663 0 0,-19 46 847 0 0,-17 57 0 0 0,-8 19-603 0 0,-86 168 136 0 0,73-142-849 0 0,1-1-159 0 0,8-31-7 0 0,48-113 337 0 0,-1-4-3488 0 0,1-22-5476 0 0,4 13 8008 0 0,-6-23-9468 0 0,-3-15 818 0 0,9 24 7031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 1104 0 0,'-10'-22'22275'0'0,"17"21"-19260"0"0,9-2-2037 0 0,-10 2-321 0 0,82 3 1734 0 0,43 10-722 0 0,-76-3-1397 0 0,-26-5-591 0 0,5 1 1871 0 0,-25-2-6637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1616 0 0,'-24'11'26029'0'0,"28"-9"-22472"0"0,6 0-3421 0 0,-6-1-739 0 0,48 10 1145 0 0,31-4 545 0 0,-21-2-684 0 0,-15 3-3787 0 0,-32-4 592 0 0,-1-2 0 0 0,25 2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0 132 0 0,'-2'1'1172'0'0,"0"-1"-1"0"0,1 0 1 0 0,-1 0-1 0 0,1 1 1 0 0,-1-1 0 0 0,1 0-1 0 0,-1 1 1 0 0,1 0 0 0 0,0-1-1 0 0,-1 1 1 0 0,1 0-1 0 0,-3 1 1 0 0,-14 18 6468 0 0,-11 29-4041 0 0,24-39-3235 0 0,-48 77 1204 0 0,37-62-1184 0 0,-23 52 0 0 0,28-57-226 0 0,9-16-141 0 0,-1 0 0 0 0,1 0 0 0 0,0 0 0 0 0,0 0 0 0 0,1 1 0 0 0,-1-1-1 0 0,1 0 1 0 0,0 1 0 0 0,0 0 0 0 0,0 4 0 0 0,-11 34 147 0 0,11-42-119 0 0,1 0-1 0 0,-1 0 1 0 0,1 1-1 0 0,-1-1 1 0 0,1 0-1 0 0,-1 0 1 0 0,0 0 0 0 0,0 0-1 0 0,1 0 1 0 0,-1 0-1 0 0,0 0 1 0 0,0 0-1 0 0,0-1 1 0 0,0 1 0 0 0,-2 1-1 0 0,-24 17 46 0 0,4-4 32 0 0,-5 8-34 0 0,-34 37 0 0 0,43-38-74 0 0,2 0 0 0 0,0 2-1 0 0,-25 45 1 0 0,39-61-15 0 0,0 1-1 0 0,0 0 1 0 0,1 0 0 0 0,0 0-1 0 0,1 0 1 0 0,0 0-1 0 0,0 0 1 0 0,1 16 0 0 0,6-9-10 0 0,-5-14 13 0 0,0-1-1 0 0,0 1 0 0 0,0 0 0 0 0,-1-1 0 0 0,1 1 0 0 0,0 0 0 0 0,-1 0 0 0 0,0-1 0 0 0,1 4 0 0 0,-1-5-6 0 0,1 0 0 0 0,-1 0-1 0 0,0 1 1 0 0,1-1 0 0 0,-1 0-1 0 0,0 0 1 0 0,1 0 0 0 0,-1 1 0 0 0,1-1-1 0 0,-1 0 1 0 0,0 0 0 0 0,1 0 0 0 0,-1 0-1 0 0,1 0 1 0 0,-1 0 0 0 0,0 0-1 0 0,1 0 1 0 0,-1 0 0 0 0,1 0 0 0 0,-1 0-1 0 0,0 0 1 0 0,1 0 0 0 0,-1 0-1 0 0,1 0 1 0 0,-1 0 0 0 0,0-1 0 0 0,1 1-1 0 0,-1 0 1 0 0,0 0 0 0 0,1 0 0 0 0,-1-1-1 0 0,0 1 1 0 0,1 0 0 0 0,-1 0-1 0 0,1-1 1 0 0,17-8 4 0 0,-18 8-3 0 0,51-30 18 0 0,-41 23-9 0 0,1 1 0 0 0,0 0 0 0 0,0 1 0 0 0,0 0 0 0 0,1 1 0 0 0,0 0-1 0 0,0 1 1 0 0,0 0 0 0 0,19-3 0 0 0,-8 5 55 0 0,0 1 1 0 0,0 1-1 0 0,0 1 0 0 0,35 6 1 0 0,-37-4 144 0 0,31 0 1 0 0,-1 0-37 0 0,211 23 894 0 0,-161-18-1063 0 0,-97-8 0 0 0,-1 1 0 0 0,0-1-40 0 0,-3 0-219 0 0,-8 0-6774 0 0,4 0 3802 0 0,0 0-1 0 0,0-1 1 0 0,1 0 0 0 0,-8-2-1 0 0,-3-4-2362 0 0,5 4 3250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 0 0,'27'3'13478'0'0,"-2"6"-4842"0"0,-19-6-7240 0 0,1 1 0 0 0,0 0 0 0 0,-1 0 0 0 0,11 10 1 0 0,0 2-1766 0 0,-2 2 0 0 0,24 32 0 0 0,-24-30 2291 0 0,-10-11-1778 0 0,0 0 0 0 0,0 1 0 0 0,-1-1-1 0 0,0 1 1 0 0,-1 0 0 0 0,0 0 0 0 0,0 0 0 0 0,1 14 0 0 0,1 4-55 0 0,-4-26-226 0 0,-1 0-1 0 0,0 0 1 0 0,1-1-1 0 0,-1 1 1 0 0,0 0-1 0 0,0 0 1 0 0,0 0-1 0 0,-1 0 1 0 0,1-1-1 0 0,0 1 1 0 0,-1 0-1 0 0,0 3 1 0 0,0-5-89 0 0,1 0 0 0 0,0 1-1 0 0,0-1 1 0 0,0 0 0 0 0,0 0 0 0 0,-3 3-2261 0 0,2-3 2261 0 0,1 0 0 0 0,0 0 0 0 0,0 0 0 0 0,-1 0 0 0 0,1 0 0 0 0,0 0-1 0 0,-1 0 1 0 0,1 0 0 0 0,-1 0 0 0 0,-18-27-23188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89 64 0 0,'-2'-2'9622'0'0,"14"-8"-2065"0"0,10-6-524 0 0,28-4-4587 0 0,26-6-250 0 0,-61 22-1849 0 0,0 1 0 0 0,0 0 0 0 0,0 1 0 0 0,0 1 0 0 0,0 0-1 0 0,28 2 1 0 0,204 41 1074 0 0,-232-37-1421 0 0,0 0 0 0 0,0 0 0 0 0,-1 2 0 0 0,27 15 0 0 0,-23-12 0 0 0,33 14 0 0 0,-21-10-1703 0 0,-19-8 174 0 0,-10-3 79 0 0,-3-3-145 0 0,-1 1 0 0 0,1-1 0 0 0,0 1 0 0 0,-1 0 0 0 0,1 0 0 0 0,0 0 0 0 0,0 0 0 0 0,0 0 0 0 0,0 0 0 0 0,0 0 0 0 0,0 1 0 0 0,-3 2 0 0 0,-5 6-3378 0 0,6-5 2968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1345 394 1888 0 0,'-14'5'26043'0'0,"15"-5"-25592"0"0,21 4 2046 0 0,49 12-1705 0 0,-41-8-244 0 0,35 5 0 0 0,333 22-548 0 0,-73-6 0 0 0,-128 6 0 0 0,-186-33 0 0 0,0 1 0 0 0,-1 0 0 0 0,1 1 0 0 0,-1 0 0 0 0,0 0 0 0 0,13 8 0 0 0,-23-11 0 0 0,0-2 0 0 0,0-3 0 0 0,-1 1 0 0 0,0 0 0 0 0,0-1 0 0 0,0 1 0 0 0,0 0 0 0 0,-1 0 0 0 0,-2-5 0 0 0,-4-11 0 0 0,1 3 0 0 0,0 0 0 0 0,-1 1 0 0 0,-1 0 0 0 0,0 0 0 0 0,-17-21 0 0 0,-35-27 0 0 0,48 49 0 0 0,1 1 0 0 0,-2 1 0 0 0,0 0 0 0 0,-29-18 0 0 0,43 30 0 0 0,-14-9 0 0 0,-1 2 0 0 0,0 0 0 0 0,0 0 0 0 0,-1 2 0 0 0,0 0 0 0 0,0 1 0 0 0,-28-5 0 0 0,3 1 0 0 0,-136-20 0 0 0,157 26 0 0 0,-11-1 0 0 0,-1 0 0 0 0,0 2 0 0 0,0 1 0 0 0,-47 7 0 0 0,-106 18 0 0 0,48 10 0 0 0,92-23 0 0 0,42-11 0 0 0,0-1 0 0 0,0 0 0 0 0,0 0 0 0 0,-18-2 0 0 0,0 0 0 0 0,1-1 0 0 0,0-1 0 0 0,0-1 0 0 0,0 0 0 0 0,0-2 0 0 0,-24-11 0 0 0,-22-7 0 0 0,-103-40 0 0 0,139 53 0 0 0,0 1 0 0 0,-1 2 0 0 0,-1 1 0 0 0,-33-4 0 0 0,-57-13 0 0 0,33 6 0 0 0,69 16 0 0 0,-34 0 0 0 0,-1 1 0 0 0,21-2-51 0 0,-59 2 0 0 0,70 4-89 0 0,-38 7 0 0 0,28-1-1492 0 0,-25 5-6641 0 0,30-12-72 0 0,1-6-3808 0 0,24 4 10343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11 936 0 0,'-26'3'24754'0'0,"58"-16"-23811"0"0,-26 12-828 0 0,-1 1-1 0 0,1 0 1 0 0,0 1-1 0 0,-1 0 1 0 0,1 0 0 0 0,-1 0-1 0 0,1 0 1 0 0,-1 1-1 0 0,0 0 1 0 0,1 0-1 0 0,-1 0 1 0 0,0 1 0 0 0,0-1-1 0 0,0 1 1 0 0,-1 1-1 0 0,1-1 1 0 0,7 8 0 0 0,6 6 504 0 0,-2 1 0 0 0,26 34 0 0 0,-10 0 342 0 0,-16-24-389 0 0,-9-14 196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11 256 0 0,'16'-11'17996'0'0,"-27"16"-10938"0"0,-2 6-4516 0 0,-11 17-2741 0 0,17-19 1135 0 0,6-8-908 0 0,-8 10 214 0 0,0 0 0 0 0,0 0 0 0 0,1 1 1 0 0,0 0-1 0 0,1 0 0 0 0,1 1 0 0 0,-9 23 0 0 0,14-33 2185 0 0,0 6-4810 0 0,-2 0-4621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5 428 0 0,'2'-4'8363'0'0,"1"9"-4977"0"0,8 5-1197 0 0,1 2-1256 0 0,24 45 1888 0 0,0 0 2025 0 0,-31-50-6109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1153 592 0 0,'0'-2'5658'0'0,"0"-2"-2275"0"0,0 2-2273 0 0,1-1-1 0 0,0 0 1 0 0,-1 0 0 0 0,1 0-1 0 0,0 0 1 0 0,1 1 0 0 0,1-5-1 0 0,14-21 3945 0 0,-12 19-4184 0 0,47-94 1917 0 0,-51 101-2765 0 0,20-31 493 0 0,-2-1 0 0 0,-1-1-1 0 0,22-61 1 0 0,-11 23-264 0 0,-20 52-153 0 0,0 0-1 0 0,7-31 1 0 0,-1 2 14 0 0,1 2 0 0 0,2 0 1 0 0,35-64-1 0 0,-8 18-28 0 0,-28 58-46 0 0,-1 4-69 0 0,-2-1 0 0 0,-2 0 0 0 0,12-47 0 0 0,-19 60-691 0 0,0 2-4117 0 0,-3 9-1202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0 336 0 0,'-1'0'429'0'0,"0"0"1"0"0,0 0-1 0 0,0 1 0 0 0,0-1 0 0 0,0 0 1 0 0,0 0-1 0 0,0 1 0 0 0,0-1 0 0 0,0 0 0 0 0,0 1 1 0 0,0-1-1 0 0,1 1 0 0 0,-1 0 0 0 0,0-1 1 0 0,-1 2-1 0 0,-9 11 2979 0 0,5-2-1095 0 0,4-8-1565 0 0,-7 13 1043 0 0,1 0-1 0 0,0 1 0 0 0,2 0 1 0 0,-6 21-1 0 0,-12 75 2134 0 0,5-25-3019 0 0,3-17-278 0 0,-16 58 201 0 0,-25 42-108 0 0,-20 66 138 0 0,61-185-697 0 0,-19 78 162 0 0,24-87-266 0 0,-4 15-29 0 0,3-19 49 0 0,10-34-200 0 0,-1 0 1 0 0,2 1-1 0 0,-1-1 0 0 0,0 1 0 0 0,1 0 1 0 0,-1 8-1 0 0,-14-49-24301 0 0,13 21 21595 0 0,0 0 752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5 292 0 0,'2'-4'23705'0'0,"3"8"-21556"0"0,0-1-2237 0 0,17 7 967 0 0,-1-1-1 0 0,1-1 0 0 0,0-1 1 0 0,39 7-1 0 0,-27-7-912 0 0,37 14 0 0 0,-61-15-3048 0 0,-5 22-21064 0 0,-5-23 22084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21 936 0 0,'-4'5'19307'0'0,"9"-2"-18839"0"0,-1-2 0 0 0,1 1 0 0 0,-1 0 1 0 0,1-1-1 0 0,0 0 0 0 0,0 0 0 0 0,-1-1 1 0 0,1 1-1 0 0,7-1 0 0 0,46-4 5838 0 0,-25 1-4770 0 0,26 1-3898 0 0,27-2-3734 0 0,-84 4 5108 0 0,-1-1 0 0 0,1 1 0 0 0,-1 0 0 0 0,1-1 0 0 0,-1 1 0 0 0,1-1 0 0 0,-1 1 0 0 0,1-1 0 0 0,-1 1 0 0 0,0-1 0 0 0,1 0 0 0 0,-1 0 0 0 0,0 0 0 0 0,1 0 0 0 0,-1 0 0 0 0,0 0 0 0 0,0 0 0 0 0,0 0 0 0 0,0 0 0 0 0,1-3 0 0 0,2-3-1593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52:37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43 856 0 0,'-6'-15'10933'0'0,"4"8"-5618"0"0,17 4-1826 0 0,7 3-937 0 0,13 0-861 0 0,-1-2-3854 0 0,0-2-5100 0 0,1-6-6350 0 0,-30 8 11900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0:31:03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24575,'0'-1'-8191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0 584 0 0,'-1'2'4055'0'0,"-8"5"2164"0"0,5-5-1619 0 0,-4 1-3311 0 0,-1 0 1254 0 0,8-2-2215 0 0,-1-1 0 0 0,1 0-1 0 0,0 1 1 0 0,-1 0 0 0 0,1-1 0 0 0,0 0-1 0 0,0 1 1 0 0,0 0 0 0 0,0 0-1 0 0,-1 0 1 0 0,0 1 0 0 0,-6 3 276 0 0,-28 25 1514 0 0,34-30-2098 0 0,1 1 0 0 0,0 1 0 0 0,-1-1 0 0 0,1 0 0 0 0,-1 1-1 0 0,1-1 1 0 0,0 0 0 0 0,0 1 0 0 0,0-1 0 0 0,-2 5 0 0 0,-7 8 175 0 0,3-8-110 0 0,1 0 0 0 0,1 1 0 0 0,-1 1 0 0 0,-5 8 0 0 0,-1 1-35 0 0,-1 11-15 0 0,11-23-25 0 0,1-1-1 0 0,-2 0 1 0 0,1 0-1 0 0,0 0 1 0 0,-5 7-1 0 0,1-3 20 0 0,1-1-1 0 0,0 1 1 0 0,-5 9-1 0 0,1 1 10 0 0,-2 4 18 0 0,9-17-25 0 0,-1 1-1 0 0,1-2 0 0 0,-1 1 0 0 0,0 0 0 0 0,-5 6 0 0 0,-17 27 172 0 0,18-29-176 0 0,1 1 0 0 0,0 0-1 0 0,-7 20 1 0 0,8-20 8 0 0,1-1 0 0 0,-1 1 0 0 0,-7 9 0 0 0,2-3 29 0 0,-15 30 37 0 0,4-9 55 0 0,5-11-78 0 0,9-11 25 0 0,-18 25 1 0 0,6-10 7 0 0,-22 40 177 0 0,22-37-241 0 0,4 0-17 0 0,-10 23 13 0 0,13-16-37 0 0,-7 15 23 0 0,9-12-32 0 0,-1 11 23 0 0,6-21-6 0 0,4-30-10 0 0,0 1 1 0 0,1-1-1 0 0,0 0 1 0 0,0 0 0 0 0,0 0-1 0 0,0 6 1 0 0,0-7-1 0 0,0 1 1 0 0,0 0-1 0 0,0 0 1 0 0,0 0-1 0 0,0 0 0 0 0,0 0 1 0 0,-1 0-1 0 0,-1 3 1 0 0,1-1-1 0 0,0-1 0 0 0,1 1 0 0 0,-1 1 0 0 0,1-2 0 0 0,0 1 0 0 0,0 0 0 0 0,1 5 0 0 0,0 7-3 0 0,-1 64 104 0 0,5-24 70 0 0,-5 27 40 0 0,6-41-74 0 0,-6 93 48 0 0,4-96-168 0 0,2-6 31 0 0,-1-2 10 0 0,0-4-6 0 0,0-4-30 0 0,5 10 26 0 0,-5-18-9 0 0,-4-14-37 0 0,-1-1-1 0 0,1 2 1 0 0,0-2 0 0 0,0 1-1 0 0,-1-1 1 0 0,0 2-1 0 0,1-2 1 0 0,-1 4-1 0 0,1-2 2 0 0,0 1-1 0 0,0-1 1 0 0,0 0-1 0 0,1 1 0 0 0,-1-1 1 0 0,0-1-1 0 0,4 5 0 0 0,2 7 37 0 0,-1-1-1 0 0,1-1 1 0 0,11 17-1 0 0,4 4 32 0 0,-17-25-43 0 0,1 0 0 0 0,0-1-1 0 0,1 0 1 0 0,9 8-1 0 0,46 37 172 0 0,-27-16 57 0 0,-20-21-129 0 0,-13-12-107 0 0,0 0 0 0 0,1-1 1 0 0,-1 2-1 0 0,1-2 0 0 0,0 0 1 0 0,4 4-1 0 0,14 17 157 0 0,-14-16-156 0 0,1-1-1 0 0,0 0 0 0 0,0 1 1 0 0,11 4-1 0 0,3 4 22 0 0,-19-12-32 0 0,1 0 0 0 0,0 0 1 0 0,1 0-1 0 0,0-1 0 0 0,-1 1 0 0 0,0-1 0 0 0,7 2 0 0 0,30 12 95 0 0,82 13 14 0 0,-95-25-96 0 0,15 4 49 0 0,-28-6-11 0 0,0 0-1 0 0,0 0 1 0 0,0-1-1 0 0,25-2 0 0 0,-12 1 42 0 0,-13-2-58 0 0,-1 1 0 0 0,1-1-1 0 0,27-9 1 0 0,-40 10-43 0 0,65-8 48 0 0,-12 0-47 0 0,-8 1-4 0 0,-38 7 0 0 0,17-4 0 0 0,-25 5-244 0 0,0 0 0 0 0,0 0-1 0 0,-1 0 1 0 0,0 0 0 0 0,1 0 0 0 0,-1 0 0 0 0,1-1 0 0 0,0 1-1 0 0,0 0 1 0 0,-1 0 0 0 0,0 0 0 0 0,1 0 0 0 0,-1 0 0 0 0,1-1-1 0 0,0 1 1 0 0,-1 0 0 0 0,1-1 0 0 0,-1 1 0 0 0,0-1-1 0 0,0 1 1 0 0,1 0 0 0 0,0-2 0 0 0,-13-1-11111 0 0,-10-3 1731 0 0,8-3 6281 0 0,-2-4 1074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1 139 400 0 0,'10'6'15407'0'0,"11"-12"-12882"0"0,-18 6-1997 0 0,0-1 1 0 0,0 0-1 0 0,0 0 0 0 0,0-1 0 0 0,0 1 0 0 0,0 0 0 0 0,-1-1 0 0 0,1 0 0 0 0,0 0 0 0 0,-1 0 1 0 0,1 0-1 0 0,2-4 0 0 0,17-11 724 0 0,13-6-540 0 0,-4 5-343 0 0,5 0 50 0 0,-30 14-348 0 0,1 1-1 0 0,-1 0 1 0 0,1 0 0 0 0,0 0 0 0 0,12-3 0 0 0,10-1 128 0 0,-19 4-97 0 0,0 1 0 0 0,0 0 1 0 0,17-1-1 0 0,9 3 105 0 0,53 9 291 0 0,-8 11 76 0 0,-63-14-417 0 0,-2 0 0 0 0,2 1 0 0 0,22 13 0 0 0,-33-16-141 0 0,-6-3-29 0 0,1 1 0 0 0,0-1 0 0 0,-1-1 1 0 0,1 1-1 0 0,-1 0 0 0 0,2 0 0 0 0,-2-1 0 0 0,1 0 0 0 0,-1 1 0 0 0,2-1 0 0 0,-2 0 0 0 0,3 1 0 0 0,-30 25-27617 0 0,21-21 25270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2196 108 0 0,'5'8'9986'0'0,"-9"-14"-4993"0"0,1 2-4337 0 0,-5-3-158 0 0,-23-31 4480 0 0,10 12-2507 0 0,-8-8-540 0 0,3 1-951 0 0,10 17-606 0 0,-22-31 0 0 0,5 7-112 0 0,19 22-128 0 0,0-1 1 0 0,1 0 0 0 0,-11-25 0 0 0,1 3-2 0 0,2-2 75 0 0,1-9-7 0 0,17 44-160 0 0,0 1 1 0 0,-1-1-1 0 0,2 1 0 0 0,-3-17 1 0 0,1 7 18 0 0,-7-14 58 0 0,8 23-85 0 0,1 0 0 0 0,0 0 0 0 0,-1 0-1 0 0,2 0 1 0 0,-3-14 0 0 0,-6-41 36 0 0,6 2 15 0 0,-2-57 156 0 0,6-60-19 0 0,6 117-135 0 0,-2-17-13 0 0,6-3-25 0 0,-4 36-12 0 0,-6 38-25 0 0,1 0-1 0 0,0-1 1 0 0,2-7 0 0 0,2-21 42 0 0,5-21-2 0 0,1 2-38 0 0,-11 49-11 0 0,1 1 0 0 0,0-1-1 0 0,1 1 1 0 0,-2-1 0 0 0,6-8-1 0 0,-4 9 2 0 0,0 0-1 0 0,-1-1 0 0 0,1 1 0 0 0,0 0 1 0 0,-1-10-1 0 0,0 8 1 0 0,0 1 1 0 0,0 0-1 0 0,1-1 1 0 0,0 1-1 0 0,0 0 1 0 0,6-11-1 0 0,0-3 0 0 0,2-6-2 0 0,0 0 0 0 0,2 1 0 0 0,1-1 0 0 0,19-26 0 0 0,15-9 39 0 0,4-8 28 0 0,-4 10 4 0 0,-38 48-52 0 0,1 0 0 0 0,0 1 0 0 0,2-1 0 0 0,24-15 0 0 0,-22 15 11 0 0,6-3 7 0 0,31-16 0 0 0,-30 19 7 0 0,-8 4-9 0 0,1 0 0 0 0,-1 2-1 0 0,1-1 1 0 0,0 2 0 0 0,30-7 0 0 0,-22 8 17 0 0,-1 2 0 0 0,38-1 1 0 0,-36 2 8 0 0,-6 2 4 0 0,0 0 1 0 0,0 0 0 0 0,21 8 0 0 0,5 0 98 0 0,-5-3 162 0 0,72 24 1 0 0,-93-26-249 0 0,13 7 66 0 0,27 8 94 0 0,81 52-238 0 0,0 11-1 0 0,-105-63 0 0 0,-10-7 0 0 0,0 1 0 0 0,27 9 0 0 0,2 2 0 0 0,-36-16 0 0 0,23 9 0 0 0,-18-9 0 0 0,23 13 0 0 0,9 5 0 0 0,-44-22 0 0 0,0-1 0 0 0,10 9 0 0 0,6 2 0 0 0,-9-4 0 0 0,21 16 0 0 0,-20-16 0 0 0,20 15 0 0 0,-31-23 0 0 0,0 1 0 0 0,-1 0 0 0 0,9 10 0 0 0,-9-10 0 0 0,1 1 0 0 0,-2-1 0 0 0,11 6 0 0 0,-10-7 0 0 0,0 1 0 0 0,-1 0 0 0 0,9 7 0 0 0,7 7 0 0 0,-4-5 0 0 0,26 26 0 0 0,-18-15 0 0 0,61 66 0 0 0,-63-65 0 0 0,8 11 0 0 0,-14-16 0 0 0,20 19 0 0 0,42 42 0 0 0,95 94 0 0 0,-149-145 0 0 0,-11-14 0 0 0,17 15 0 0 0,-19-18 0 0 0,0 0 0 0 0,0 1 0 0 0,11 17 0 0 0,-5-6 0 0 0,14 27 0 0 0,-26-43 0 0 0,0 0 0 0 0,6 13 0 0 0,3 8 0 0 0,-10-23 0 0 0,0 0 0 0 0,-1 1 0 0 0,2 8 0 0 0,4 9 0 0 0,-6-4 0 0 0,-1-5 0 0 0,0-9 0 0 0,-2 1 0 0 0,1 0 0 0 0,0 0 0 0 0,-1 0 0 0 0,-2 10 0 0 0,2 6 0 0 0,0-10 0 0 0,0-7 0 0 0,0-1 0 0 0,0 0 0 0 0,0 1 0 0 0,-1-1 0 0 0,0 0 0 0 0,-2 8 0 0 0,-2 18 0 0 0,0-9 0 0 0,-5 10 0 0 0,5-9 0 0 0,0-14 0 0 0,4-7 0 0 0,0 0 0 0 0,0 0 0 0 0,0-1 0 0 0,0 1 0 0 0,0 0 0 0 0,0 5 0 0 0,1-6 0 0 0,-1 0 0 0 0,1 1 0 0 0,-1-1 0 0 0,0 1 0 0 0,1-2 0 0 0,-1 1 0 0 0,-1 1 0 0 0,2-1 0 0 0,-4 4 0 0 0,-6 11 0 0 0,5-3 0 0 0,-10 22 0 0 0,-2 3 0 0 0,10-23 0 0 0,0-1 0 0 0,-1 1 0 0 0,-1-2 0 0 0,-10 15 0 0 0,-22 35 0 0 0,10-21 0 0 0,11-18 0 0 0,14-17 0 0 0,1-1 0 0 0,-2-1 0 0 0,1 1 0 0 0,-10 9 0 0 0,-22 18 0 0 0,13-14 0 0 0,17-12 0 0 0,-1-1 0 0 0,-15 10 0 0 0,-11 9 0 0 0,-74 60 0 0 0,48-42 0 0 0,53-38 0 0 0,-1-1 0 0 0,-11 7 0 0 0,-15 10 0 0 0,29-17 0 0 0,-1-1 0 0 0,1 0 0 0 0,-1 0 0 0 0,-9 3 0 0 0,10-4 0 0 0,-2 1 0 0 0,2-1 0 0 0,-1 1 0 0 0,-6 5 0 0 0,-18 12 0 0 0,23-16 0 0 0,0 1 0 0 0,0-2 0 0 0,-14 7 0 0 0,-4 2 0 0 0,-65 28 0 0 0,65-28 0 0 0,-1-1 0 0 0,-29 8 0 0 0,15-5 0 0 0,-36 11 0 0 0,27-12 0 0 0,20-6 0 0 0,0-3 0 0 0,-52 5 0 0 0,-63-7 0 0 0,83-9 0 0 0,49 5 0 0 0,0 1 0 0 0,-20-7 0 0 0,16 3 0 0 0,-8-1 0 0 0,-1-1 0 0 0,-47-20 0 0 0,54 18 0 0 0,-38-17 0 0 0,41 17 0 0 0,13 6 0 0 0,-1 0 0 0 0,0 0 0 0 0,1 0 0 0 0,-1-1 0 0 0,1 1 0 0 0,0 0 0 0 0,-4-5 0 0 0,-3-1 0 0 0,-11-10 0 0 0,9 0 0 0 0,-7-13 0 0 0,0-7 0 0 0,17 32 0 0 0,0-1 0 0 0,-1 0 0 0 0,2 0 0 0 0,0 0 0 0 0,0-1 0 0 0,0-6 0 0 0,-4-25 0 0 0,0-18 0 0 0,0-15 0 0 0,0-17 0 0 0,-1 29 0 0 0,1-4 0 0 0,0 18 0 0 0,0-12 0 0 0,0 15 0 0 0,0-17 0 0 0,0 2 0 0 0,-1 10 0 0 0,5 36 0 0 0,1-1 0 0 0,-7-17 0 0 0,4 15 0 0 0,0-6 0 0 0,0 2 0 0 0,0-30 0 0 0,0 31 0 0 0,3 15 0 0 0,0 2 0 0 0,-1-1 0 0 0,1 0 0 0 0,-1 0 0 0 0,1 0 0 0 0,0 0 0 0 0,0 1 0 0 0,0-2 0 0 0,0 2 0 0 0,1-2 0 0 0,-1 2 0 0 0,0-1 0 0 0,1 0 0 0 0,-1 0 0 0 0,2-3 0 0 0,-1 4-246 0 0,-1 0 0 0 0,0 0 0 0 0,1 0 0 0 0,-1 0 0 0 0,0 0 0 0 0,0 0 0 0 0,0 0 0 0 0,0-1 0 0 0,0 2 0 0 0,0-1 0 0 0,0-1 0 0 0,-1 2 0 0 0,1-1 0 0 0,0-1 0 0 0,-1 1 0 0 0,1 1 0 0 0,-1-2 0 0 0,1 1 0 0 0,-1 0 0 0 0,1 1 0 0 0,-2-3 0 0 0,-3-10-3714 0 0,5 13 3839 0 0,0-1-1 0 0,0 1 0 0 0,0 0 0 0 0,0 0 0 0 0,0 0 0 0 0,0 0 0 0 0,0 0 0 0 0,0-1 0 0 0,0 1 0 0 0,0 0 0 0 0,0 0 0 0 0,0 0 0 0 0,0 0 0 0 0,0 0 0 0 0,0 0 0 0 0,0 0 0 0 0,0 0 0 0 0,-21 27-18460 0 0,16-15 16508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3 948 0 0,'-6'-3'13296'0'0,"10"5"-12666"0"0,3 5-154 0 0,17 15 484 0 0,2 2 1458 0 0,15 10 2534 0 0,20 18-1652 0 0,-40-32-2852 0 0,10 4 14 0 0,-7-9-180 0 0,14 6 29 0 0,17-3 3 0 0,-7-4-37 0 0,-40-11-237 0 0,0-1 0 0 0,0 0-1 0 0,0-2 1 0 0,0 1 0 0 0,9 0 0 0 0,6-1-2400 0 0,-47 0-22732 0 0,19 0 23319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0 101 248 0 0,'5'-10'10121'0'0,"-4"8"-9525"0"0,14-6 4775 0 0,27-5-2429 0 0,-16 6 244 0 0,72-30 30 0 0,-31 15-2725 0 0,-55 21-316 0 0,-11 1-166 0 0,0 0-1 0 0,-1 1 0 0 0,1-1 0 0 0,0 0 1 0 0,0 1-1 0 0,-1-1 0 0 0,1 1 0 0 0,0-1 1 0 0,-1 1-1 0 0,1-1 0 0 0,-1 1 0 0 0,1 0 1 0 0,0-1-1 0 0,-1 1 0 0 0,1 0 0 0 0,-1-1 1 0 0,0 1-1 0 0,1 0 0 0 0,-1 0 0 0 0,0-1 1 0 0,1 1-1 0 0,-1 0 0 0 0,0 0 0 0 0,0 0 1 0 0,0-1-1 0 0,0 1 0 0 0,1 0 0 0 0,-1 0 1 0 0,0 0-1 0 0,0 0 0 0 0,-1-1 0 0 0,1 1 1 0 0,0 0-1 0 0,0 1 0 0 0,-5 36 198 0 0,4-34-176 0 0,-2 20 193 0 0,2 0 0 0 0,2 46 0 0 0,0-18-187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1 892 0 0,'5'5'12493'0'0,"-12"3"-10446"0"0,4 8-616 0 0,-1 4 938 0 0,-1 3 1653 0 0,-6 14-352 0 0,1-4-2823 0 0,0 8-451 0 0,-6 18 244 0 0,6-7-213 0 0,0 8-136 0 0,5-3-37 0 0,0-10-98 0 0,3-32-109 0 0,1 0 0 0 0,0 0-1 0 0,3 21 1 0 0,-1 2 47 0 0,-1 185 509 0 0,-5-159-467 0 0,5 43 100 0 0,5-47-149 0 0,-4-44-63 0 0,1-1 0 0 0,0 0 0 0 0,8 27-1 0 0,1 3 43 0 0,10 35 39 0 0,-19-72-91 0 0,1-1 0 0 0,5 15 0 0 0,5 13 20 0 0,-11-29-23 0 0,0 1 0 0 0,0-2 0 0 0,1 1 0 0 0,4 7 0 0 0,8 19 40 0 0,-11-22-35 0 0,-1-1 1 0 0,2 1-1 0 0,1-2 0 0 0,-1 1 0 0 0,10 11 0 0 0,-3-5 8 0 0,54 62 71 0 0,-40-51-63 0 0,-20-19-15 0 0,1 1 0 0 0,0-1-1 0 0,0-1 1 0 0,13 10 0 0 0,20 13 25 0 0,-29-21-11 0 0,-1-1 0 0 0,24 12 0 0 0,-13-8 16 0 0,-6-4 2 0 0,1 1 1 0 0,-1-2-1 0 0,26 6 1 0 0,12 5 72 0 0,-41-13-105 0 0,1-1 1 0 0,-1 0 0 0 0,1 0 0 0 0,18 0-1 0 0,57-2 92 0 0,-62-1-99 0 0,70-6-10 0 0,-18-3 0 0 0,-55 6 0 0 0,-17 2 0 0 0,1-1 0 0 0,-1 1 0 0 0,0 0 0 0 0,12 1 0 0 0,-17 0 0 0 0,1 0 0 0 0,-1 0 0 0 0,1 0 0 0 0,-1 0 0 0 0,0 0 0 0 0,1 0 0 0 0,-1-1 0 0 0,1 1 0 0 0,-1-1 0 0 0,0 1 0 0 0,3-2 0 0 0,-2 1 0 0 0,-1 0 0 0 0,2 0 0 0 0,-2 1 0 0 0,2 0 0 0 0,-2-1 0 0 0,2 1 0 0 0,-1-1 0 0 0,0 1 0 0 0,0 0 0 0 0,0 0 0 0 0,3 0 0 0 0,-4 1 0 0 0,1 0 0 0 0,9-6 0 0 0,-11 5-16 0 0,1 0-1 0 0,-1 0 1 0 0,0 0 0 0 0,0 0-1 0 0,0-1 1 0 0,0 1-1 0 0,0 0 1 0 0,0 0 0 0 0,0 0-1 0 0,0 0 1 0 0,1-1 0 0 0,-1 1-1 0 0,0 0 1 0 0,0 0-1 0 0,0 0 1 0 0,0 0 0 0 0,0-1-1 0 0,0 1 1 0 0,0 0 0 0 0,0 0-1 0 0,0 0 1 0 0,0 0-1 0 0,0 0 1 0 0,0 0 0 0 0,0 0-1 0 0,0 0 1 0 0,0 0 0 0 0,-1 0-1 0 0,1-1 1 0 0,0 1 0 0 0,0 0-1 0 0,0 0 1 0 0,0 0-1 0 0,0 0 1 0 0,0-1 0 0 0,0 1-1 0 0,0 0 1 0 0,0 0 0 0 0,-1 0-1 0 0,1 0 1 0 0,0 0-1 0 0,0 0 1 0 0,0 0 0 0 0,0-1-1 0 0,-1 1 1 0 0,1 0 0 0 0,0 0-1 0 0,0 0 1 0 0,0 0-1 0 0,0 0 1 0 0,0 0 0 0 0,0 0-1 0 0,0 0 1 0 0,0 0 0 0 0,0 0-1 0 0,0 0 1 0 0,-1 0 0 0 0,1 0-1 0 0,0 0 1 0 0,0 0-1 0 0,0 0 1 0 0,0 0 0 0 0,-1 0-1 0 0,1 0 1 0 0,0 0 0 0 0,0 0-1 0 0,0 1 1 0 0,-1-2-525 0 0,-10 1-3908 0 0,-11-4-14501 0 0,10-3 14032 0 0,6 4 2706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33 784 0 0,'2'-2'378'0'0,"-2"1"0"0"0,2-1 0 0 0,-1 1 0 0 0,0-2 0 0 0,-1 2 0 0 0,1-1 0 0 0,0 0 0 0 0,0 0 0 0 0,-1 0 0 0 0,0 0 0 0 0,1 1 0 0 0,-1-4 0 0 0,4-1 847 0 0,0 5 2693 0 0,-2 9 860 0 0,-1-7-4595 0 0,-1 0-1 0 0,1 1 1 0 0,-1-1 0 0 0,1 0 0 0 0,-1 1-1 0 0,1-1 1 0 0,-1 0 0 0 0,1 0 0 0 0,0 0-1 0 0,0 0 1 0 0,0 1 0 0 0,1 0 0 0 0,-1-1 110 0 0,0 1 0 0 0,0-1 0 0 0,1 0 0 0 0,-2 0 1 0 0,1 1-1 0 0,0 0 0 0 0,0-1 0 0 0,0 1 0 0 0,-1-1 1 0 0,0 1-1 0 0,1-1 0 0 0,0 1 0 0 0,-1 2 0 0 0,2 4 624 0 0,-2 0 0 0 0,2 0 0 0 0,0-1 0 0 0,4 10-1 0 0,-2-2-336 0 0,13 31 533 0 0,23 49-1 0 0,-26-63-754 0 0,7 5-62 0 0,-15-24-195 0 0,2 1 0 0 0,0-1 0 0 0,12 16 1 0 0,-16-23-76 0 0,68 95 307 0 0,-52-73-203 0 0,2 0-1 0 0,43 42 0 0 0,-52-59-67 0 0,0 0-1 0 0,21 13 1 0 0,-11-9 6 0 0,-13-9-37 0 0,0-1 0 0 0,18 8 0 0 0,5 3 31 0 0,-8-4-213 0 0,-77-13-14869 0 0,-7-1 1202 0 0,48 2 11761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1 914 512 0 0,'4'-4'14339'0'0,"-6"7"-11818"0"0,0 3 4055 0 0,2 17-2942 0 0,0 29-2291 0 0,5-9-734 0 0,5 6-212 0 0,-8-39-324 0 0,-2-1 0 0 0,2 1 0 0 0,0 0 0 0 0,1 0 0 0 0,4 8 0 0 0,2 14 112 0 0,-4-10-78 0 0,-4-13-62 0 0,2 1 0 0 0,-1-1 0 0 0,1 0 0 0 0,4 9 0 0 0,0 5 46 0 0,-6-19-72 0 0,0 0 0 0 0,0-1 0 0 0,0 1 0 0 0,0 0-1 0 0,3 3 1 0 0,21 47 130 0 0,-19-43-124 0 0,49 88 161 0 0,-4-22-9 0 0,54 51 210 0 0,-39-65-149 0 0,-55-52-181 0 0,0-2 0 0 0,18 14 0 0 0,1 1 27 0 0,27 16 56 0 0,13 10-48 0 0,-33-25-64 0 0,-14-9-28 0 0,41 31 0 0 0,-7-7 0 0 0,37 29 0 0 0,-60-45 0 0 0,22 21 0 0 0,10-3 0 0 0,17 12 0 0 0,80 38 0 0 0,-126-72 0 0 0,44 17 0 0 0,-62-31 0 0 0,-1 0 0 0 0,2-1 0 0 0,0-1 0 0 0,0 0 0 0 0,-1-2 0 0 0,40 0 0 0 0,-55-2 0 0 0,1 0 0 0 0,0-1 0 0 0,-1 0 0 0 0,0 0 0 0 0,0 0 0 0 0,1 0 0 0 0,-1-1 0 0 0,0 1 0 0 0,0-2 0 0 0,0 2 0 0 0,0-2 0 0 0,0 1 0 0 0,-1-1 0 0 0,1 1 0 0 0,0-2 0 0 0,-1 1 0 0 0,5-5 0 0 0,-1 1 0 0 0,-5 5 0 0 0,-1 0 0 0 0,0 2 0 0 0,1-2 0 0 0,-1 0 0 0 0,0 1 0 0 0,0-1 0 0 0,1 1 0 0 0,-2-1 0 0 0,1 0 0 0 0,1-2 0 0 0,18-28 0 0 0,-3 3 0 0 0,-5 7 0 0 0,-3 7 0 0 0,-7 13 0 0 0,-1 0 0 0 0,1-1 0 0 0,-1 1 0 0 0,1 0 0 0 0,-1-2 0 0 0,0 2 0 0 0,0-1 0 0 0,1-5 0 0 0,-2 6 0 0 0,0 1 0 0 0,0-1 0 0 0,1 1 0 0 0,0-1 0 0 0,-1 1 0 0 0,1 0 0 0 0,0-1 0 0 0,-1 1 0 0 0,1-1 0 0 0,2-1 0 0 0,-3 1 0 0 0,1 2 0 0 0,0-2 0 0 0,0 0 0 0 0,0 1 0 0 0,-1-1 0 0 0,1 1 0 0 0,0-1 0 0 0,-1 1 0 0 0,1-1 0 0 0,-1-3 0 0 0,0 2 0 0 0,1 0 0 0 0,0 0 0 0 0,0 0 0 0 0,0 0 0 0 0,-1 0 0 0 0,1 0 0 0 0,2-2 0 0 0,-2 2 0 0 0,1 0 0 0 0,-2 0 0 0 0,2 0 0 0 0,-1 0 0 0 0,0-1 0 0 0,-1 1 0 0 0,0-3 0 0 0,6-18 0 0 0,-1-16 0 0 0,0-32 0 0 0,0 3 0 0 0,0-14 0 0 0,1 20 0 0 0,-1-10 0 0 0,0 13 0 0 0,0-29 0 0 0,0 42 0 0 0,0-5 0 0 0,1-3 0 0 0,-2 16 0 0 0,2-8 0 0 0,-1 13 0 0 0,0-15 0 0 0,0 3 0 0 0,0-90 0 0 0,0 58 0 0 0,1-68 0 0 0,-12 1 0 0 0,1 93 0 0 0,0-14 0 0 0,0 27 0 0 0,0 11 0 0 0,4 25 0 0 0,-1-1 0 0 0,1-1 0 0 0,1 1 0 0 0,-1-8 0 0 0,-9-39 0 0 0,8 41 0 0 0,0-1 0 0 0,1 1 0 0 0,-2-1 0 0 0,0 1 0 0 0,-4-10 0 0 0,-1-3 0 0 0,1-2 0 0 0,-1 2 0 0 0,-14-27 0 0 0,15 31 0 0 0,6 15 0 0 0,-1-1 0 0 0,0 1 0 0 0,0 0 0 0 0,-4-6 0 0 0,-3-9 0 0 0,8 17 0 0 0,0-1 0 0 0,0 0 0 0 0,0 0 0 0 0,0 1 0 0 0,-1-1 0 0 0,-3-3 0 0 0,-9-14 0 0 0,13 16 0 0 0,-2 0 0 0 0,2 1 0 0 0,-2-1 0 0 0,1 1 0 0 0,0 0 0 0 0,-1 0 0 0 0,0 1 0 0 0,0-2 0 0 0,0 2 0 0 0,-5-4 0 0 0,2 3 0 0 0,0-1 0 0 0,1 0 0 0 0,0-1 0 0 0,0 0 0 0 0,1 1 0 0 0,-1-1 0 0 0,-5-8 0 0 0,9 12 0 0 0,-1-1 0 0 0,1 1 0 0 0,-1-1 0 0 0,0 0 0 0 0,1 2 0 0 0,-1-2 0 0 0,1 1 0 0 0,-1 0 0 0 0,-3-1 0 0 0,-8-7 0 0 0,4 3 0 0 0,0 1 0 0 0,0-1 0 0 0,0 1 0 0 0,-1 2 0 0 0,0-1 0 0 0,0 0 0 0 0,-14-3 0 0 0,20 7 0 0 0,0-1 0 0 0,1 1 0 0 0,-1-1 0 0 0,0 1 0 0 0,0 0 0 0 0,1 0 0 0 0,-7 1 0 0 0,0 0 0 0 0,-67 2 0 0 0,26 5 0 0 0,40-7 0 0 0,1 1 0 0 0,0-1 0 0 0,-17 6 0 0 0,-13 3 0 0 0,-28 7 0 0 0,-13 3 0 0 0,36-4-3801 0 0,34-11 1422 0 0,0 1-1 0 0,0 0 1 0 0,0 0 0 0 0,1 1 0 0 0,0 0 0 0 0,-15 15 0 0 0,-15 15-6036 0 0,14-16 5654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0 480 0 0,'4'8'11651'0'0,"-4"-7"-11387"0"0,-9 3 8770 0 0,9-2-8016 0 0,0 22 3749 0 0,0-17-4631 0 0,1 0 0 0 0,-1 0 1 0 0,1-1-1 0 0,0 1 0 0 0,1-1 1 0 0,3 10-1 0 0,7 24 439 0 0,-10-30-459 0 0,0-2 0 0 0,1 1-1 0 0,4 12 1 0 0,17 29 223 0 0,13 29 13 0 0,-1-2-166 0 0,4 10-2686 0 0,-40-87 2210 0 0,1 0-1 0 0,-1 1 1 0 0,0-1-1 0 0,0 0 0 0 0,1 0 1 0 0,-1 1-1 0 0,0-1 1 0 0,0 1-1 0 0,0-1 1 0 0,0 1-1 0 0,0-1 1 0 0,1 1-1 0 0,-1-1 1 0 0,0 0-1 0 0,0 0 1 0 0,0 1-1 0 0,0-1 0 0 0,0 1 1 0 0,0-1-1 0 0,-1 1 1 0 0,1-1-1 0 0,0 0 1 0 0,0 1-1 0 0,0-1 1 0 0,0 0-1 0 0,-1 0 1 0 0,1 1-1 0 0,0-1 1 0 0,0 1-1 0 0,-1-1 0 0 0,1 0 1 0 0,0 1-1 0 0,-1-1 1 0 0,1 1-1 0 0,0-1 1 0 0,0 0-1 0 0,0 0 1 0 0,0 0-1 0 0,-1 0 1 0 0,1 0-1 0 0,-1 1 1 0 0,1-1-1 0 0,-1 0 0 0 0,1 0 1 0 0,-1 0-1 0 0,1 0 1 0 0,0 0-1 0 0,0 1 1 0 0,-1-1-1 0 0,1 0 1 0 0,-1 0-1 0 0,1 0 1 0 0,-1 0-1 0 0,1-1 0 0 0,-15 0-7676 0 0,9-1 6122 0 0,0 0 102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1 364 0 0,'0'9'14983'0'0,"5"8"-12331"0"0,-4-12-1774 0 0,-1-1 1 0 0,2 1-1 0 0,-1 0 0 0 0,0 0 1 0 0,4 6-1 0 0,0 0 100 0 0,-1 0 16 0 0,-2-5-717 0 0,0-1 1 0 0,0 0-1 0 0,-1 1 1 0 0,1-1-1 0 0,0 12 1 0 0,9 26 566 0 0,-1 11 1 0 0,0 19-75 0 0,-4-27-454 0 0,-6-33-215 0 0,2 1 1 0 0,5 22-1 0 0,-5-31-80 0 0,11 80 300 0 0,-7-22-41 0 0,-5-49-216 0 0,1 1 0 0 0,-2 0 0 0 0,-1 21-1 0 0,-1-1 17 0 0,2-25-63 0 0,0 1 8 0 0,0 2 0 0 0,1 0 0 0 0,2 12 0 0 0,3 35 16 0 0,-2-31 29 0 0,0 1 1 0 0,-1 44 0 0 0,2 10 96 0 0,0-6-27 0 0,1-33-76 0 0,-6-36-53 0 0,1-1 1 0 0,0 0-1 0 0,4 13 0 0 0,-3-13-1 0 0,0 0 0 0 0,-1-1-1 0 0,1 13 1 0 0,-1-11 0 0 0,0-1 1 0 0,1 0 0 0 0,-1 1-1 0 0,6 14 1 0 0,1 4 13 0 0,-3-2-1 0 0,-4-15-15 0 0,1-1 0 0 0,0 1 0 0 0,1-2 0 0 0,5 18 0 0 0,7 8 22 0 0,-11-25-14 0 0,-1 0 1 0 0,1 0-1 0 0,0 0 1 0 0,7 9-1 0 0,5 14 20 0 0,-11-24-26 0 0,4 5 5 0 0,1 1 0 0 0,2-1-1 0 0,-1-1 1 0 0,14 14 0 0 0,-15-18 27 0 0,0-1 0 0 0,0 0-1 0 0,1 1 1 0 0,1-2 0 0 0,-1-1 0 0 0,1 1 0 0 0,0-1-1 0 0,0-2 1 0 0,1 1 0 0 0,-1 0 0 0 0,1-2 0 0 0,22 2-1 0 0,-5-3-7 0 0,-22 0-21 0 0,2 0 0 0 0,-1-1-1 0 0,16-2 1 0 0,11-5-13 0 0,-16 4 0 0 0,1 0 0 0 0,-1-2 0 0 0,28-10 0 0 0,173-69 0 0 0,-180 68 0 0 0,-22 9 0 0 0,32-9 0 0 0,-43 14 0 0 0,0-2 0 0 0,14-5 0 0 0,-8 3 0 0 0,-4 2 0 0 0,62-23 0 0 0,-6 1 0 0 0,-40 17 0 0 0,38-17 0 0 0,-25 8 0 0 0,-22 11 0 0 0,59-27 0 0 0,-54 23 0 0 0,-16 10 0 0 0,0-2 0 0 0,-2 1 0 0 0,2 0 0 0 0,6-6 0 0 0,30-17 0 0 0,-25 16 0 0 0,-8 4 0 0 0,8-3 0 0 0,-1-2 0 0 0,0 0 0 0 0,0-1 0 0 0,-1 0 0 0 0,21-21 0 0 0,-6 1 0 0 0,22-40 0 0 0,-48 65 0 0 0,-1 0 0 0 0,0-1 0 0 0,4-12 0 0 0,1-3 0 0 0,24-64 0 0 0,-26 73 0 0 0,-5 11 0 0 0,1 0 0 0 0,-1 1 0 0 0,-1-1 0 0 0,1 1 0 0 0,0-2 0 0 0,0 2 0 0 0,-1-1 0 0 0,0 0 0 0 0,1-4 0 0 0,4-9-282 0 0,-4 15 215 0 0,-1 0 0 0 0,1-1 1 0 0,-1 0-1 0 0,0 0 0 0 0,0 0 1 0 0,0 1-1 0 0,1 0 0 0 0,-1-1 0 0 0,0 0 1 0 0,0 0-1 0 0,1 1 0 0 0,-1-1 1 0 0,0 0-1 0 0,0 0 0 0 0,0 1 0 0 0,0-1 1 0 0,0 1-1 0 0,0-1 0 0 0,0 0 1 0 0,-1 0-1 0 0,1 0 0 0 0,0 1 0 0 0,0-1 1 0 0,-1 1-1 0 0,1-1 0 0 0,0-1 0 0 0,-29-4-25600 0 0,17 5 23099 0 0,0-1 484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1 684 0 0,'9'2'14572'0'0,"-11"-2"-14080"0"0,0 0 66 0 0,1 0 1 0 0,0 1-1 0 0,1-1 0 0 0,-2 0 0 0 0,1 0 0 0 0,1 1 1 0 0,-1-1-1 0 0,0 1 0 0 0,0-1 0 0 0,0 1 1 0 0,1-1-1 0 0,-1 0 0 0 0,-1 2 0 0 0,-15 16 2280 0 0,5-5-2024 0 0,-13 9 200 0 0,-16 12 12 0 0,15-9-760 0 0,1-4 66 0 0,21-18-256 0 0,1 0 0 0 0,-1-1 0 0 0,1 2 1 0 0,-1-2-1 0 0,-7 3 0 0 0,-12 10 183 0 0,-2 5-89 0 0,5-7-67 0 0,16-10-89 0 0,1-2-1 0 0,0 2 0 0 0,0-1 1 0 0,-1 0-1 0 0,1 1 1 0 0,0 0-1 0 0,1-1 0 0 0,-5 7 1 0 0,-7 6 27 0 0,12-13-38 0 0,0-1-1 0 0,0 1 1 0 0,0-1-1 0 0,1 1 1 0 0,-1 0-1 0 0,1 0 0 0 0,-1 0 1 0 0,-1 4-1 0 0,1-2-1 0 0,-1-1 0 0 0,1 1 0 0 0,0-1 0 0 0,-7 6 0 0 0,7-6-1 0 0,-2 1 0 0 0,1-1 0 0 0,1 1 0 0 0,-5 7 1 0 0,-14 21 13 0 0,1 6-26 0 0,-1 5 12 0 0,11-18 4 0 0,8-21-1 0 0,-1 0-1 0 0,2 1 1 0 0,-1-1-1 0 0,0 0 1 0 0,1 1 0 0 0,0 0-1 0 0,-1 8 1 0 0,-8 35 4 0 0,9-35-2 0 0,1-3 7 0 0,0 0 0 0 0,1 1 0 0 0,3 17 1 0 0,0 9 49 0 0,-3-31-45 0 0,-1 0-1 0 0,1 1 1 0 0,1-2-1 0 0,-2 1 1 0 0,2 0 0 0 0,4 10-1 0 0,-3-9 1 0 0,-1-1 0 0 0,0 0 0 0 0,-1 1 0 0 0,2 7 0 0 0,7 20 52 0 0,5 8 20 0 0,-8-21 1 0 0,16 34 1 0 0,-12-33-25 0 0,8 28 1 0 0,-9-26-1 0 0,11 24 0 0 0,15 26 83 0 0,-22-45-74 0 0,13 20 108 0 0,-18-35-71 0 0,11 29 1 0 0,3 4 35 0 0,12 8-148 0 0,-4-2 0 0 0,11 8 0 0 0,-28-42 0 0 0,20 18 0 0 0,-20-22 0 0 0,22 30 0 0 0,-11-14 0 0 0,-21-24 0 0 0,1 0 0 0 0,0 0 0 0 0,11 11 0 0 0,-1 1 0 0 0,42 48 0 0 0,-48-57 0 0 0,0-1 0 0 0,1 1 0 0 0,0-2 0 0 0,0 1 0 0 0,22 12 0 0 0,-10-5 0 0 0,38 21 0 0 0,9 7 0 0 0,73 49 0 0 0,-104-67 0 0 0,-22-17 0 0 0,-12-6 0 0 0,2 1 0 0 0,-1-1 0 0 0,1 0 0 0 0,7 3 0 0 0,18 8 0 0 0,-2-3 0 0 0,-23-8 0 0 0,1 0 0 0 0,0 0 0 0 0,0-2 0 0 0,9 3 0 0 0,17 3 0 0 0,-25-4 0 0 0,1-2 0 0 0,0 1 0 0 0,13 0 0 0 0,-1-1 0 0 0,-16 0 0 0 0,2 0 0 0 0,-1-1 0 0 0,11-2 0 0 0,1-1 0 0 0,-12 2 0 0 0,-1 0 0 0 0,1 1 0 0 0,0-2 0 0 0,-2 0 0 0 0,2 1 0 0 0,-2-1 0 0 0,9-4 0 0 0,-4 1 0 0 0,-2 1 0 0 0,0 1 0 0 0,-1-2 0 0 0,0 1 0 0 0,1 0 0 0 0,-1-1 0 0 0,7-8 0 0 0,2-1-1281 0 0,-13 13 876 0 0,0-1 1 0 0,0 1 0 0 0,0-1 0 0 0,0 0 0 0 0,-1 1 0 0 0,1-1 0 0 0,0 0-1 0 0,-1 0 1 0 0,1 0 0 0 0,-1 0 0 0 0,0 0 0 0 0,0 0 0 0 0,0 0 0 0 0,0 0-1 0 0,0-1 1 0 0,0 1 0 0 0,-1 0 0 0 0,1-1 0 0 0,-1-1 0 0 0,0-9-7093 0 0,0-21-3996 0 0,-5 18 8492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3 364 392 0 0,'-2'0'25463'0'0,"4"-3"-22829"0"0,4-3-2064 0 0,44-37 1741 0 0,-19 12-1461 0 0,-26 26-797 0 0,-1-1 1 0 0,2 1 0 0 0,-1 1 0 0 0,0 0 0 0 0,1-1 0 0 0,8-4 0 0 0,17-14 116 0 0,-9 5-170 0 0,2 0 0 0 0,0 0 0 0 0,35-17 0 0 0,-32 21 0 0 0,43-15 0 0 0,-59 25 0 0 0,117-39 0 0 0,-31 17 0 0 0,-72 21 0 0 0,0 1 0 0 0,0 1 0 0 0,0 1 0 0 0,35 2 0 0 0,-46 0 0 0 0,67 6 0 0 0,-33 2 0 0 0,-44-7 0 0 0,0 0 0 0 0,1 0 0 0 0,0 0 0 0 0,-1 1 0 0 0,5 2 0 0 0,11 3 0 0 0,-4-1 0 0 0,-13-5 0 0 0,-2 0 0 0 0,-4-1-3414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8 882 528 0 0,'16'8'28436'0'0,"-14"-10"-28324"0"0,0 0 0 0 0,-1 0 1 0 0,1 0-1 0 0,-1-1 0 0 0,1 1 0 0 0,-1 0 1 0 0,0-1-1 0 0,1 1 0 0 0,-1 0 0 0 0,-1-1 0 0 0,2-5 1 0 0,6-11 265 0 0,-5 10-200 0 0,1 0 1 0 0,2-15-1 0 0,1 0 76 0 0,8-39 302 0 0,-11 52-422 0 0,-1 1 0 0 0,0-1 1 0 0,-1 0-1 0 0,2-21 1 0 0,1-29-74 0 0,-5 30-61 0 0,0 29 0 0 0,0 2 0 0 0,-4-2 0 0 0,2-6 0 0 0,-2 3 0 0 0,0 0 0 0 0,1-1 0 0 0,0 1 0 0 0,-5-12 0 0 0,-5-9 0 0 0,-2-14 0 0 0,8 21 0 0 0,0-2 0 0 0,-5-31 0 0 0,8 35 0 0 0,-6-53 0 0 0,4 25 0 0 0,5 33 0 0 0,0 0 0 0 0,0 0 0 0 0,3-24 0 0 0,-2 4 0 0 0,6 12 0 0 0,4-15 0 0 0,-10 34 0 0 0,1-2 0 0 0,-1 2 0 0 0,1-1 0 0 0,-1 0 0 0 0,1 0 0 0 0,0 1 0 0 0,0-1 0 0 0,0 1 0 0 0,-1-1 0 0 0,2 0 0 0 0,-1 1 0 0 0,0-1 0 0 0,0 1 0 0 0,2-2 0 0 0,-1 3 0 0 0,-2 0 0 0 0,-2-1 0 0 0,9-9 0 0 0,-3 7 0 0 0,2 1 0 0 0,-1 1 0 0 0,-2 1 0 0 0,0 0 0 0 0,0 1 0 0 0,0-1 0 0 0,0 1 0 0 0,0-1 0 0 0,0 0 0 0 0,0 1 0 0 0,0 1 0 0 0,3 0 0 0 0,7 3 0 0 0,13 7 0 0 0,-7-1 0 0 0,-15-10 0 0 0,-1 1 0 0 0,0 0 0 0 0,0 0 0 0 0,0 0 0 0 0,4 4 0 0 0,3 1 0 0 0,-7-7 0 0 0,-2-2-113 0 0,-14-4-6230 0 0,-10-8-18676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0 445 248 0 0,'16'2'23329'0'0,"-17"-2"-23148"0"0,1 0 0 0 0,-1 0 0 0 0,1 0 0 0 0,-1-1-1 0 0,1 1 1 0 0,0 0 0 0 0,0 0 0 0 0,0-1-1 0 0,0 1 1 0 0,-1 0 0 0 0,1 0 0 0 0,0 0-1 0 0,-1-1 1 0 0,1 1 0 0 0,0 0 0 0 0,0-1-1 0 0,-1 1 1 0 0,1-1 0 0 0,0 1 0 0 0,0 0-1 0 0,0 0 1 0 0,0 0 0 0 0,0-1 0 0 0,-1 1-1 0 0,1-1 1 0 0,0 1 0 0 0,0-1 0 0 0,0 1 0 0 0,0-1-1 0 0,1 1 1 0 0,-1-18 245 0 0,0 14 28 0 0,0-12-168 0 0,5-26-1 0 0,-1 22 10 0 0,1 0 1 0 0,8-20-1 0 0,-7 19-106 0 0,-3 13-124 0 0,0-1 0 0 0,0 1 0 0 0,6-13 0 0 0,2-3 71 0 0,-10 21-105 0 0,1 0 0 0 0,-1-1-1 0 0,0 1 1 0 0,1 1 0 0 0,-1-1 0 0 0,2-1 0 0 0,-2 1 0 0 0,2 1 0 0 0,2-5 0 0 0,16-21 279 0 0,-6 13-286 0 0,-12 12-22 0 0,0 0 1 0 0,0 0-1 0 0,0 1 0 0 0,0-2 1 0 0,1 2-1 0 0,-1 0 0 0 0,1 0 1 0 0,5-3-1 0 0,-7 5-2 0 0,6-4 0 0 0,1 1 0 0 0,0 1 0 0 0,15-4 0 0 0,22-5 0 0 0,-36 9 0 0 0,-1-1 0 0 0,20-7 0 0 0,0-1 0 0 0,18 0 0 0 0,55-6 0 0 0,-75 15 0 0 0,32 1 0 0 0,-42 1 0 0 0,25 2 0 0 0,83 13 0 0 0,-101-11 0 0 0,11 3 0 0 0,1 0 0 0 0,41 15 0 0 0,-13-2 0 0 0,-40-14 0 0 0,30 12 0 0 0,-16-3 0 0 0,-14-5 0 0 0,-1-1 0 0 0,1 2 0 0 0,40 27 0 0 0,59 41 0 0 0,-97-59 0 0 0,-11-6 0 0 0,-9-10 0 0 0,-1 1 0 0 0,0 1 0 0 0,6 5 0 0 0,9 11 0 0 0,-15-17 0 0 0,0 1 0 0 0,0-1 0 0 0,-1 1 0 0 0,5 10 0 0 0,4 5 0 0 0,3 10 0 0 0,-14-25 0 0 0,1-2 0 0 0,-1 1 0 0 0,1 0 0 0 0,-2 1 0 0 0,3 8 0 0 0,2 7 0 0 0,-3-12 0 0 0,-1 1 0 0 0,0 0 0 0 0,-1-1 0 0 0,1 21 0 0 0,3 13 0 0 0,-5-28 0 0 0,0-8 0 0 0,0 0 0 0 0,0-1 0 0 0,0 1 0 0 0,0-1 0 0 0,-4 13 0 0 0,-2 16 0 0 0,1 3 0 0 0,-5 13 0 0 0,4-22 0 0 0,6-25 0 0 0,-1 0 0 0 0,0 0 0 0 0,0 0 0 0 0,1 0 0 0 0,-2 0 0 0 0,1 0 0 0 0,-3 5 0 0 0,2-5 0 0 0,0 0 0 0 0,0 0 0 0 0,0 1 0 0 0,0 6 0 0 0,-5 10 0 0 0,3-11 0 0 0,3-6 0 0 0,-1 0 0 0 0,0 0 0 0 0,0-1 0 0 0,0 1 0 0 0,-3 4 0 0 0,-11 21 0 0 0,4-8 0 0 0,9-20 0 0 0,2-2 0 0 0,5-3 0 0 0,-3 2 0 0 0,-1-1 0 0 0,0-9 0 0 0,0 7 0 0 0,1-1 0 0 0,-2 2 0 0 0,1-1 0 0 0,-1 0 0 0 0,1 0 0 0 0,-3-7 0 0 0,-4-24 0 0 0,2 17 0 0 0,4 14 0 0 0,-1 0 0 0 0,1 1 0 0 0,-1-2 0 0 0,1 1 0 0 0,-2 1 0 0 0,-2-6 0 0 0,-6-9 0 0 0,10 15 0 0 0,-1 0 0 0 0,0 1 0 0 0,0-1 0 0 0,0 0 0 0 0,-1 1 0 0 0,-5-8 0 0 0,0 5 0 0 0,0 0 0 0 0,0-1 0 0 0,1 2 0 0 0,-2-1 0 0 0,0 2 0 0 0,1-1 0 0 0,-2 1 0 0 0,1 0 0 0 0,-1 1 0 0 0,1 0 0 0 0,-1 1 0 0 0,-17-3 0 0 0,0 1 0 0 0,16 2 0 0 0,-1-1 0 0 0,-15 1 0 0 0,6-1 0 0 0,1 2-3522 0 0,19 0 2918 0 0,0 1 0 0 0,0-1 0 0 0,0 1 0 0 0,-1 0 1 0 0,1 0-1 0 0,0 0 0 0 0,-1 0 0 0 0,1 0 0 0 0,0 0 0 0 0,0 0 1 0 0,0 0-1 0 0,0 0 0 0 0,-1 1 0 0 0,1-1 0 0 0,0 1 1 0 0,0-1-1 0 0,-1 1 0 0 0,2-1 0 0 0,-2 1 0 0 0,1-1 1 0 0,-1 2-1 0 0,-13 4-11843 0 0,10-4 9885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7 222 656 0 0,'-6'-2'29957'0'0,"7"9"-28162"0"0,6-7-1510 0 0,-5-2-211 0 0,20-11-74 0 0,0 1 0 0 0,22-20 0 0 0,-19 13 0 0 0,0 1 0 0 0,36-17 0 0 0,-44 26 0 0 0,24-14 0 0 0,72-29 0 0 0,-99 48 0 0 0,1 2 0 0 0,0-1 0 0 0,0 1 0 0 0,0 1 0 0 0,24 1 0 0 0,-29 0 0 0 0,10 1 0 0 0,-1 0 0 0 0,0 1 0 0 0,0 1 0 0 0,0 1 0 0 0,0 1 0 0 0,23 8 0 0 0,-16 1 0 0 0,-21-11-169 0 0,0-1 1 0 0,0 0-1 0 0,0 1 1 0 0,0 0-1 0 0,7 5 1 0 0,-34-9-14534 0 0,-8-1 2062 0 0,15-1 9642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14 704 0 0,'-3'-14'8816'0'0,"7"21"-7895"0"0,0-1 0 0 0,0 0 0 0 0,10 12 0 0 0,24 19 790 0 0,-33-33-1662 0 0,0 0 0 0 0,0-1 0 0 0,0 0 0 0 0,0 0 0 0 0,1 0 0 0 0,0 0-1 0 0,-1-1 1 0 0,1 0 0 0 0,0 0 0 0 0,0-1 0 0 0,7 2 0 0 0,0-2-29 0 0,31 5 99 0 0,-42-6-113 0 0,1 1 1 0 0,0 0-1 0 0,0 0 1 0 0,0-1-1 0 0,-1 2 1 0 0,1-1-1 0 0,0 0 1 0 0,-1 0-1 0 0,1 1 1 0 0,-1 0-1 0 0,4 2 1 0 0,10 13 123 0 0,-12-14-69 0 0,0 1 0 0 0,0 0 0 0 0,-1 0 0 0 0,1 0 0 0 0,-1 0 1 0 0,4 8-1 0 0,-4-6 167 0 0,-1 0 0 0 0,0 0 0 0 0,0 0 0 0 0,0 1 0 0 0,-1-1 0 0 0,0 1 0 0 0,0-1 0 0 0,0 1 0 0 0,-1-1 0 0 0,-1 11 0 0 0,-9 38 3661 0 0,8-50-3636 0 0,0 0 0 0 0,-1 0 1 0 0,0 0-1 0 0,-1 0 0 0 0,1 0 0 0 0,-1 0 1 0 0,-6 5-1 0 0,-10 15-175 0 0,18-22-117 0 0,2-2 60 0 0,0-1 0 0 0,0 1-1 0 0,0 0 1 0 0,0-1 0 0 0,0 1 0 0 0,-1-1 0 0 0,1 1-1 0 0,0-1 1 0 0,-1 1 0 0 0,1 0 0 0 0,0-1 0 0 0,-1 1-1 0 0,1-1 1 0 0,0 0 0 0 0,-1 1 0 0 0,1-1 0 0 0,-1 1-1 0 0,1-1 1 0 0,-1 0 0 0 0,1 1 0 0 0,-1-1 0 0 0,1 0-1 0 0,-1 1 1 0 0,1-1 0 0 0,-1 0 0 0 0,0 0 0 0 0,1 0-1 0 0,-1 0 1 0 0,1 1 0 0 0,-1-1 0 0 0,0 0 0 0 0,1 0-1 0 0,-1 0 1 0 0,1 0 0 0 0,-1 0 0 0 0,0 0 0 0 0,0-1-1 0 0,-12 1-333 0 0,15 0 312 0 0,0 0 0 0 0,1 1 0 0 0,-1 0 0 0 0,0-1-1 0 0,0 1 1 0 0,1 0 0 0 0,-1 0 0 0 0,0 0 0 0 0,0 0 0 0 0,0 0-1 0 0,0 1 1 0 0,-1-1 0 0 0,1 1 0 0 0,0-1 0 0 0,0 1 0 0 0,-1 0-1 0 0,1-1 1 0 0,-1 1 0 0 0,0 0 0 0 0,1 0 0 0 0,-1 0 0 0 0,0 0-1 0 0,0 0 1 0 0,1 4 0 0 0,1 0 6 0 0,-1 1 1 0 0,0-1-1 0 0,0 1 0 0 0,0 0 1 0 0,-1 0-1 0 0,0-1 0 0 0,0 10 1 0 0,-1-11 1229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0 372 0 0,'-20'1'26846'0'0,"20"-1"-26674"0"0,1 1 0 0 0,-1-1 0 0 0,0 0 0 0 0,0 1 0 0 0,0-1 0 0 0,0 1 0 0 0,1 0-1 0 0,-1-1 1 0 0,1 1 0 0 0,-1-1 0 0 0,1 0 0 0 0,-1 0 0 0 0,1 1 0 0 0,-1-1 0 0 0,0 0-1 0 0,0 1 1 0 0,1-1 0 0 0,0 0 0 0 0,-1 1 0 0 0,1-1 0 0 0,-1 0 0 0 0,1 0 0 0 0,17 6 134 0 0,-8-4 332 0 0,10 5-486 0 0,0-2 1 0 0,42 5-1 0 0,-35-6-55 0 0,27 7 0 0 0,-52-11-97 0 0,-1 0 0 0 0,0 0 0 0 0,1 0 0 0 0,-1 1 0 0 0,0-1 0 0 0,1 0 0 0 0,-1 1 0 0 0,1-1 0 0 0,-1 1 0 0 0,0-1 0 0 0,0 0 0 0 0,1 1 0 0 0,1 2 0 0 0,-4-1 0 0 0,-3-1 0 0 0,-7 2 0 0 0,1 1 0 0 0,0 1 0 0 0,-15 7 0 0 0,15-7 0 0 0,0 0 0 0 0,-12 4 0 0 0,-115 45 0 0 0,14-10 0 0 0,84-31 0 0 0,-40 11 0 0 0,64-21 0 0 0,0 0 0 0 0,-1-1 0 0 0,0-1 0 0 0,1 0 0 0 0,0-1 0 0 0,-32-5 0 0 0,43 4 0 0 0,-10-1 0 0 0,1 0 0 0 0,-28-1 0 0 0,20 0 0 0 0,-4-2 0 0 0,-31-3 0 0 0,51 6 0 0 0,2 1 0 0 0,-10 3 0 0 0,8-1 0 0 0,1 1 0 0 0,2 0 0 0 0,1 0 0 0 0,0 0 0 0 0,-1 1 0 0 0,1 0 0 0 0,0-1 0 0 0,0 1 0 0 0,0-1 0 0 0,0 0 0 0 0,1 4 0 0 0,-6 9 0 0 0,-2 10 0 0 0,8-22 0 0 0,-1 0 0 0 0,1 0 0 0 0,-1 0 0 0 0,-1 0 0 0 0,2 0 0 0 0,-2 0 0 0 0,0-1 0 0 0,-2 6 0 0 0,3-6 0 0 0,-1 0 0 0 0,1 1 0 0 0,0-1 0 0 0,-1 0 0 0 0,2 1 0 0 0,-1-1 0 0 0,0 0 0 0 0,0 2 0 0 0,0-2 0 0 0,1 5 0 0 0,-5 13 0 0 0,3-16 0 0 0,1-1 0 0 0,0-1 0 0 0,-1 1 0 0 0,2 0 0 0 0,-1 0 0 0 0,0-1 0 0 0,0 1 0 0 0,1 0 0 0 0,-1 0 0 0 0,1 3 0 0 0,0-6-105 0 0,0 1 0 0 0,0-1-1 0 0,0 0 1 0 0,0 0 0 0 0,0 1 0 0 0,0-1 0 0 0,-1 0-1 0 0,1 0 1 0 0,0 0 0 0 0,0 0 0 0 0,-1 0-1 0 0,1 0 1 0 0,0 0 0 0 0,0 0 0 0 0,-1 0 0 0 0,1 0-1 0 0,0 1 1 0 0,0-1 0 0 0,0 0 0 0 0,0 0 0 0 0,-1 0-1 0 0,1 0 1 0 0,0 0 0 0 0,0 0 0 0 0,-1 0-1 0 0,1 0 1 0 0,0 0 0 0 0,-1 0 0 0 0,1 0 0 0 0,0 0-1 0 0,-1 0 1 0 0,1-1 0 0 0,0 1 0 0 0,0 0 0 0 0,0 0-1 0 0,0 0 1 0 0,-6-15-15005 0 0,5 8 11753 0 0,-4-19-3543 0 0,4 9 4481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11 251 280 0 0,'-10'21'26842'0'0,"10"-24"-26540"0"0,1 2 0 0 0,-1-2-1 0 0,1 2 1 0 0,-1-1 0 0 0,1 0 0 0 0,0 0 0 0 0,0 1 0 0 0,0-1 0 0 0,0 1 0 0 0,0-2 0 0 0,2-1-1 0 0,19-20-12 0 0,-13 15 151 0 0,15-16-117 0 0,2 1 1 0 0,1 1-1 0 0,48-32 1 0 0,-58 44-324 0 0,-1 1 0 0 0,1-1 0 0 0,0 3 0 0 0,1-1 0 0 0,0 2 0 0 0,1 1 0 0 0,-1-1 0 0 0,1 3 0 0 0,0-1 0 0 0,0 2 0 0 0,36-2 0 0 0,1 7 0 0 0,-51-1 0 0 0,0 1-109 0 0,-5-1-609 0 0,-10-4-10544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29 462 188 0 0,'-1'0'490'0'0,"1"1"-1"0"0,0-1 1 0 0,-1 1 0 0 0,1-1 0 0 0,-1 0-1 0 0,0 0 1 0 0,1 0 0 0 0,-1 1 0 0 0,1-1-1 0 0,-1 0 1 0 0,1 0 0 0 0,-1 0 0 0 0,0 1-1 0 0,-13-1 15251 0 0,7 1-8536 0 0,15-1-6728 0 0,10-7 354 0 0,-9 3-504 0 0,36-19 821 0 0,-41 21-1147 0 0,1-1 0 0 0,0 0 0 0 0,-1 0 0 0 0,0 0 0 0 0,0 0 0 0 0,0-1 0 0 0,0 0 0 0 0,5-6 0 0 0,14-13 0 0 0,4-3 0 0 0,-2 1 0 0 0,1-1 0 0 0,48-29 0 0 0,-26 21 0 0 0,1 0 0 0 0,61-31 0 0 0,-73 45 0 0 0,-26 14 0 0 0,0 1 0 0 0,23-7 0 0 0,-11 1 0 0 0,-19 9 0 0 0,-1 0 0 0 0,1 0 0 0 0,-1 0 0 0 0,1 1 0 0 0,7-3 0 0 0,14-4 0 0 0,-21 5 0 0 0,-1 2 0 0 0,1-1 0 0 0,0 2 0 0 0,-1-2 0 0 0,1 1 0 0 0,0 0 0 0 0,6 0 0 0 0,-5 1 0 0 0,-1-1 0 0 0,1 0 0 0 0,-1 0 0 0 0,1 0 0 0 0,5-2 0 0 0,-6 1 0 0 0,0 1 0 0 0,1 0 0 0 0,0-1 0 0 0,0 1 0 0 0,5 1 0 0 0,52-6 0 0 0,20 3 0 0 0,-26 3 0 0 0,-50 2 0 0 0,-1-2 0 0 0,0 2 0 0 0,-1-1 0 0 0,2-1 0 0 0,-1 1 0 0 0,5-1 0 0 0,-6 0 0 0 0,-2 2 0 0 0,18 5 0 0 0,-19-7 0 0 0,0 1 0 0 0,1-1 0 0 0,-2 1 0 0 0,2-1 0 0 0,-1 0 0 0 0,0 1 0 0 0,0 0 0 0 0,0 0 0 0 0,0-1 0 0 0,0 1 0 0 0,0 0 0 0 0,0 0 0 0 0,0 0 0 0 0,-1-1 0 0 0,1 2 0 0 0,1 0 0 0 0,4 5 0 0 0,-3-2 0 0 0,-3-4 0 0 0,1 0 0 0 0,0-1 0 0 0,0 1 0 0 0,-1 0 0 0 0,1 0 0 0 0,0 0 0 0 0,0 0 0 0 0,-1 0 0 0 0,1 0 0 0 0,-1 0 0 0 0,0 0 0 0 0,1 0 0 0 0,-1 0 0 0 0,1 0 0 0 0,-1 1 0 0 0,1-1 0 0 0,-1 0 0 0 0,0 0 0 0 0,0 2 0 0 0,3 10 0 0 0,-2-9 0 0 0,-1 0 0 0 0,1 0 0 0 0,0-1 0 0 0,-1 1 0 0 0,0 0 0 0 0,0 0 0 0 0,-2 8 0 0 0,2 4 0 0 0,-5 14 0 0 0,4-26 0 0 0,1-1 0 0 0,-1 0 0 0 0,1 0 0 0 0,-1 0 0 0 0,0 0 0 0 0,-1 0 0 0 0,-1 3 0 0 0,3-3 0 0 0,-2 0 0 0 0,1-1 0 0 0,0 1 0 0 0,1-1 0 0 0,-1 2 0 0 0,0-2 0 0 0,0 4 0 0 0,0-3 0 0 0,1-1 0 0 0,0 0 0 0 0,-1 1 0 0 0,-1-1 0 0 0,1 0 0 0 0,1 1 0 0 0,-2-1 0 0 0,1 0 0 0 0,0 0 0 0 0,-1 0 0 0 0,-1 2 0 0 0,-17 25 0 0 0,8-12 0 0 0,12-17 0 0 0,0 0 0 0 0,0 1 0 0 0,0-1 0 0 0,0 0 0 0 0,0 0 0 0 0,0 1 0 0 0,-1-1 0 0 0,1 1 0 0 0,0-1 0 0 0,0 0 0 0 0,0 1 0 0 0,-1-1 0 0 0,1 1 0 0 0,0-1 0 0 0,-1 0 0 0 0,1 0 0 0 0,0 0 0 0 0,0 0 0 0 0,0 0 0 0 0,0 1 0 0 0,-1-1 0 0 0,0 1 0 0 0,1-1 0 0 0,-1 0 0 0 0,1 0 0 0 0,-1 0 0 0 0,1 1 0 0 0,0-1 0 0 0,0 0 0 0 0,0 1 0 0 0,-1-1 0 0 0,1 0 0 0 0,0 0 0 0 0,0 0 0 0 0,-1 1 0 0 0,1-1 0 0 0,0 0 0 0 0,0 1 0 0 0,-1-1 0 0 0,1 1 0 0 0,0-1 0 0 0,0 1 0 0 0,0-1 0 0 0,0 0 0 0 0,0 1 0 0 0,-10 14 0 0 0,5-9 0 0 0,-3 8 0 0 0,-1 0 0 0 0,-11 13 0 0 0,-61 72 0 0 0,69-84 0 0 0,10-13 0 0 0,0 1 0 0 0,-1 0 0 0 0,1 0 0 0 0,0 0 0 0 0,0 0 0 0 0,0 0 0 0 0,0 0 0 0 0,1 1 0 0 0,-1-1 0 0 0,1 0 0 0 0,0 1 0 0 0,-1 6 0 0 0,1-9 0 0 0,1 0 0 0 0,0 1 0 0 0,0-1 0 0 0,0 0 0 0 0,0 0 0 0 0,-1 1 0 0 0,0-2 0 0 0,1 2 0 0 0,-1-1 0 0 0,0 1 0 0 0,0-1 0 0 0,0 0 0 0 0,1 0 0 0 0,-1 1 0 0 0,0-1 0 0 0,1 0 0 0 0,0 0 0 0 0,0 0 0 0 0,-1 0 0 0 0,1 1 0 0 0,0 0 0 0 0,-6 22 0 0 0,2 16 0 0 0,8 43 0 0 0,-4-83 0 0 0,0 1 0 0 0,1 0 0 0 0,-1 0 0 0 0,0-1 0 0 0,0 1 0 0 0,1 0 0 0 0,-1 0 0 0 0,0 0 0 0 0,1-1 0 0 0,-1 0 0 0 0,0 1 0 0 0,1 0 0 0 0,-1-1 0 0 0,1 1 0 0 0,-1 0 0 0 0,1-1 0 0 0,0 0 0 0 0,-1 1 0 0 0,0-1 0 0 0,1 1 0 0 0,0-1 0 0 0,0 1 0 0 0,0-1 0 0 0,-1 0 0 0 0,0 0 0 0 0,1 0 0 0 0,0 0 0 0 0,0 0 0 0 0,0 1 0 0 0,-1-1 0 0 0,1 0 0 0 0,0 0 0 0 0,0 0 0 0 0,-1 0 0 0 0,1 0 0 0 0,1-1 0 0 0,-1 2 0 0 0,1-1 0 0 0,-1-1 0 0 0,0 1 0 0 0,1 0 0 0 0,-1 0 0 0 0,1 0 0 0 0,-1 0 0 0 0,0-1 0 0 0,1 1 0 0 0,-1-1 0 0 0,0 0 0 0 0,1 1 0 0 0,-1 0 0 0 0,2-3 0 0 0,-2 2 0 0 0,-1 1 0 0 0,1 0 0 0 0,0-1 0 0 0,0 1 0 0 0,0-1 0 0 0,-1 1 0 0 0,1-1 0 0 0,0 1 0 0 0,0 0 0 0 0,0-1 0 0 0,0 1 0 0 0,0 0 0 0 0,0 0 0 0 0,1 0 0 0 0,39-14 0 0 0,-26 9 0 0 0,-10 4 0 0 0,0 1 0 0 0,0 1 0 0 0,-5-1 0 0 0,0 0 0 0 0,1 1 0 0 0,-1-1 0 0 0,0 0 0 0 0,0 0 0 0 0,0 0 0 0 0,0 1 0 0 0,0-1 0 0 0,0 0 0 0 0,0 1 0 0 0,0-1 0 0 0,0 1 0 0 0,0-1 0 0 0,0 0 0 0 0,0 0 0 0 0,0 0 0 0 0,0 1 0 0 0,0-1 0 0 0,0 1 0 0 0,0-1 0 0 0,0 1 0 0 0,0 3 0 0 0,1-2 0 0 0,1 1 0 0 0,-1 0 0 0 0,-1 0 0 0 0,1 0 0 0 0,0 0 0 0 0,-1 0 0 0 0,1 0 0 0 0,-1 0 0 0 0,0 5 0 0 0,2 12 0 0 0,0-11 0 0 0,-2 0 0 0 0,1 1 0 0 0,-1-2 0 0 0,-1 18 0 0 0,0 2 0 0 0,1 50 0 0 0,5-49 0 0 0,0-12 0 0 0,-3-12 0 0 0,-1-1 0 0 0,1 2 0 0 0,-1-2 0 0 0,2 1 0 0 0,-1-1 0 0 0,1 1 0 0 0,4 4 0 0 0,-2 1 0 0 0,4 3 0 0 0,-1-1 0 0 0,2 1 0 0 0,-1-1 0 0 0,21 17 0 0 0,-22-20 0 0 0,5 3 0 0 0,7 5 0 0 0,-7-10 0 0 0,-6-1 0 0 0,1-2 0 0 0,0 0 0 0 0,0 0 0 0 0,0-1 0 0 0,16 5 0 0 0,6-1 0 0 0,-19-5 0 0 0,1 0 0 0 0,-1 1 0 0 0,18-1 0 0 0,49 4 0 0 0,-16-3 0 0 0,-7 0 0 0 0,32 2 0 0 0,-64-3 0 0 0,-15-2 0 0 0,0 1 0 0 0,0-1 0 0 0,-1 0 0 0 0,1-1 0 0 0,0-1 0 0 0,10-1 0 0 0,-15 2 0 0 0,-6 0-19 0 0,-15 0-5668 0 0,13 0 2431 0 0,0 0 0 0 0,0 0-1 0 0,1-1 1 0 0,-2 1 0 0 0,-7-5 0 0 0,1-2-406 0 0,-2 0 932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3 784 0 0,'1'-2'28051'0'0,"10"8"-27254"0"0,0-2 0 0 0,23 9 0 0 0,-18-7-489 0 0,0 1-1 0 0,0 0 1 0 0,0 2-1 0 0,28 20 1 0 0,-41-27-305 0 0,29 20-3 0 0,60 37 0 0 0,-87-56 0 0 0,-4-1 0 0 0,-3 0 0 0 0,0 1 0 0 0,1-2 0 0 0,0 2 0 0 0,-1-2 0 0 0,0 2 0 0 0,1-2 0 0 0,-1 1 0 0 0,0-1 0 0 0,0 1 0 0 0,-3 1 0 0 0,1 1 0 0 0,-20 13 0 0 0,18-13 0 0 0,0-1 0 0 0,1 2 0 0 0,0 0 0 0 0,-6 4 0 0 0,-9 9 0 0 0,19-15 0 0 0,1 0 0 0 0,1-1 0 0 0,9 9 0 0 0,20 15 0 0 0,2 3 0 0 0,-26-22 0 0 0,-5-7 0 0 0,0 1 0 0 0,0 1 0 0 0,0-1 0 0 0,1-1 0 0 0,-2 2 0 0 0,1-1 0 0 0,0 0 0 0 0,0 0 0 0 0,0 1 0 0 0,-1-2 0 0 0,1 2 0 0 0,0 0 0 0 0,-1-1 0 0 0,1 0 0 0 0,-1 1 0 0 0,1-1 0 0 0,-1 1 0 0 0,0-1 0 0 0,0 1 0 0 0,0-1 0 0 0,0 0 0 0 0,0 3 0 0 0,-1-1 0 0 0,0-1 0 0 0,-1 0 0 0 0,1 1 0 0 0,-1-2 0 0 0,1 2 0 0 0,-1-2 0 0 0,0 1 0 0 0,-2 2 0 0 0,0 1 0 0 0,-4 4 0 0 0,1-1 0 0 0,1 1 0 0 0,-1 1 0 0 0,2 0 0 0 0,-1-1 0 0 0,2 1 0 0 0,-1 1 0 0 0,-3 11 0 0 0,7-16 0 0 0,0-1 0 0 0,1 2 0 0 0,0-2 0 0 0,-1 2 0 0 0,2 7 0 0 0,0 5 0 0 0,0-14 0 0 0,0 0 0 0 0,0 0 0 0 0,0 0 0 0 0,1 0 0 0 0,-1-1 0 0 0,1 1 0 0 0,0 0 0 0 0,1 0 0 0 0,4 6 0 0 0,-4-7 0 0 0,0-1 0 0 0,0 0 0 0 0,-1 0 0 0 0,2-1 0 0 0,0 1 0 0 0,-1-1 0 0 0,0 0 0 0 0,1 1 0 0 0,4 1 0 0 0,-4-2 0 0 0,1-1 0 0 0,0-1 0 0 0,0-1 0 0 0,61-23 0 0 0,-60 23 0 0 0,-5 0 0 0 0,8-4 0 0 0,22-15 0 0 0,-27 19 0 0 0,1 0 0 0 0,6-9 0 0 0,-11 10 0 0 0,0-1 0 0 0,0 1 0 0 0,1 0 0 0 0,-1-1 0 0 0,1 1 0 0 0,-1-1 0 0 0,1 1 0 0 0,-1-1 0 0 0,0 1 0 0 0,1 0 0 0 0,-1-1 0 0 0,1 1 0 0 0,0 0 0 0 0,-1 0 0 0 0,1 0 0 0 0,-1 0 0 0 0,0 0 0 0 0,1-1 0 0 0,1 1 0 0 0,9-2 0 0 0,3-3 0 0 0,2 1 0 0 0,-13 3 0 0 0,-3 1 0 0 0,0 0 0 0 0,0 0 0 0 0,1 0 0 0 0,-1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0,27 0 0 0 0,-1 0 0 0 0,-21 0 0 0 0,0 2 0 0 0,-4-1 0 0 0,0-1 0 0 0,0 0 0 0 0,0 1 0 0 0,0 0 0 0 0,0 0 0 0 0,0 0 0 0 0,-1-1 0 0 0,1 1 0 0 0,0 0 0 0 0,0 0 0 0 0,0 0 0 0 0,-1-1 0 0 0,1 1 0 0 0,-1 1 0 0 0,1-2 0 0 0,0 1 0 0 0,-1 1 0 0 0,1-1 0 0 0,4 9 0 0 0,-3-4 0 0 0,-2-5 0 0 0,0 0 0 0 0,0-1 0 0 0,0 0 0 0 0,0 1 0 0 0,0 0 0 0 0,0 0 0 0 0,0 0 0 0 0,-1-1 0 0 0,1 1 0 0 0,0 0 0 0 0,0 0 0 0 0,-1 0 0 0 0,1-1 0 0 0,0 0 0 0 0,-1 1 0 0 0,1 0 0 0 0,0 0 0 0 0,0-1 0 0 0,-1 1 0 0 0,0-1 0 0 0,1 0 0 0 0,-2 2 0 0 0,2-1 0 0 0,-4 4 0 0 0,0 1 0 0 0,-1-2 0 0 0,0 1 0 0 0,1 0 0 0 0,-1 0 0 0 0,-10 6 0 0 0,-4 4 0 0 0,10-9 0 0 0,8-6 0 0 0,-1 1 0 0 0,1-1 0 0 0,1 1 0 0 0,-2 0 0 0 0,1-1 0 0 0,0 1 0 0 0,1 0 0 0 0,-1-1 0 0 0,0 2 0 0 0,0-1 0 0 0,0 1 0 0 0,-29 18 0 0 0,28-18-438 0 0,1 0-1 0 0,-1-1 1 0 0,0 1-1 0 0,1 0 1 0 0,-1 0 0 0 0,2-1-1 0 0,-2 2 1 0 0,1-2-1 0 0,0 2 1 0 0,-1 1 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1228 0 0,'5'-9'13677'0'0,"-3"14"-10475"0"0,1 2 3911 0 0,0 34-3253 0 0,6 20-2606 0 0,-5-35-737 0 0,20 71 653 0 0,-23-95-1147 0 0,9 24 150 0 0,1 0 1 0 0,1-1 0 0 0,25 39 0 0 0,-25-44-146 0 0,30 43-28 0 0,-34-50 0 0 0,2-1 0 0 0,17 18 0 0 0,-12-12 0 0 0,3-3-7182 0 0,-25-28-2209 0 0,-4-2 1320 0 0,2-12 1974 0 0,8 26 5832 0 0,-4-17-1468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6 185 576 0 0,'-4'-4'25328'0'0,"2"-3"-23582"0"0,2-166 754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1132 0 0,'-9'10'26911'0'0,"9"-9"-26791"0"0,1 0-1 0 0,-1 0 0 0 0,0-1 0 0 0,1 1 1 0 0,-1-1-1 0 0,0 1 0 0 0,1 0 0 0 0,-1-1 1 0 0,1 1-1 0 0,0-1 0 0 0,0 0 0 0 0,-1 1 1 0 0,0 0-1 0 0,1-1 0 0 0,1 1 0 0 0,12 6 901 0 0,22 8 0 0 0,-9-5-268 0 0,-22-8-744 0 0,9 4-4 0 0,-1-1-1 0 0,0 2 0 0 0,1 0 0 0 0,14 12 0 0 0,0-1-3 0 0,-22-14 0 0 0,0 0 0 0 0,1 0 0 0 0,8 8 0 0 0,30 27 0 0 0,-14-10 0 0 0,-14-14 0 0 0,27 32 0 0 0,23 25 0 0 0,4 15 0 0 0,-35-35 0 0 0,-35-51 1 0 0,3 2 7 0 0,-3-7-54 0 0,-2 2-530 0 0,0 0 1 0 0,0 2 0 0 0,1-2-1 0 0,-1 1 1 0 0,0-1 0 0 0,-1 1-1 0 0,2 0 1 0 0,-2 0 0 0 0,-1-2-1 0 0,-6-6-4641 0 0,-2-15-4653 0 0,3 5 4088 0 0,1 5 3000 0 0,-2-1 605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1 628 0 0,'-4'4'20701'0'0,"4"-4"-20542"0"0,0 0 0 0 0,0 0 0 0 0,0 0 0 0 0,-1 0 1 0 0,1 0-1 0 0,0 0 0 0 0,-1 0 0 0 0,1 0 0 0 0,0 0 0 0 0,0 0 1 0 0,-1 0-1 0 0,1 0 0 0 0,0 0 0 0 0,-1 0 0 0 0,1 0 0 0 0,0 0 1 0 0,0 1-1 0 0,0-1 0 0 0,0 0 0 0 0,0 0 0 0 0,0 0 0 0 0,0 0 1 0 0,-1 1-1 0 0,1-1 0 0 0,0 0 0 0 0,0 0 0 0 0,0 0 0 0 0,0 0 1 0 0,-1 0-1 0 0,1 0 0 0 0,0 0 0 0 0,0 1 0 0 0,0-1 0 0 0,0 0 0 0 0,0 1 1 0 0,0 0 629 0 0,4 4 1456 0 0,-2-4-2133 0 0,1-1 0 0 0,-2 1-1 0 0,2 0 1 0 0,-1-1-1 0 0,0 1 1 0 0,0 0-1 0 0,-1 0 1 0 0,4 2 0 0 0,6 2 364 0 0,17 8 85 0 0,39 22 1 0 0,-50-24-492 0 0,14 7-70 0 0,-19-10 0 0 0,21 11 0 0 0,-22-13 0 0 0,21 13 0 0 0,-22-12 0 0 0,0 0 0 0 0,15 5 0 0 0,4 2 0 0 0,-1 1 0 0 0,43 29 0 0 0,113 85 0 0 0,-170-118 0 0 0,-1 0 0 0 0,22 23 0 0 0,-4-9 0 0 0,9 11 0 0 0,-23-23 0 0 0,-4-1 0 0 0,-7-6 0 0 0,0-1 0 0 0,0 0 0 0 0,8 5 0 0 0,-10-8 0 0 0,-1 1 0 0 0,1-1 0 0 0,0 1 0 0 0,-1 0 0 0 0,2 4 0 0 0,-2-4 0 0 0,1 0 0 0 0,-1 0 0 0 0,0 0 0 0 0,0 0 0 0 0,5 2 0 0 0,33 27 0 0 0,-11-9 0 0 0,41 23 0 0 0,-49-29 0 0 0,39 24 0 0 0,-10-7 0 0 0,-35-19 0 0 0,25 16 0 0 0,-10-8 0 0 0,-16-8 0 0 0,36 22 0 0 0,-30-20 0 0 0,4 4 0 0 0,-15-13 0 0 0,-7-6 0 0 0,-2-1 0 0 0,1 0 0 0 0,-1 0 0 0 0,1 0 0 0 0,0 1 0 0 0,-1-2 0 0 0,1 2 0 0 0,1 2 0 0 0,11 8 0 0 0,5 4 0 0 0,-15-13 0 0 0,-1 1 0 0 0,1-1 0 0 0,0 0 0 0 0,8 5 0 0 0,5 3 0 0 0,-41-14-23533 0 0,17 1 19745 0 0,-6-4 676 0 0,-6-2 1078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21 743 248 0 0,'-4'1'2682'0'0,"-8"-2"9440"0"0,8 1-7942 0 0,11-9 2464 0 0,6-14-3068 0 0,-13 22-3486 0 0,0 0 0 0 0,0-1 1 0 0,1 1-1 0 0,-1 0 0 0 0,1 0 0 0 0,0-1 0 0 0,0 2 0 0 0,-1-1 0 0 0,0-1 1 0 0,1 2-1 0 0,0-1 0 0 0,2-2 0 0 0,-2 2-20 0 0,0 0 1 0 0,0 0-1 0 0,0 0 0 0 0,0 1 0 0 0,0-2 0 0 0,-1 1 1 0 0,1 1-1 0 0,0-2 0 0 0,0 1 0 0 0,0 0 1 0 0,0-3-1 0 0,-1 4-34 0 0,1-2 0 0 0,0 1 0 0 0,0 0 0 0 0,-1-1 0 0 0,1 1 0 0 0,0 1-1 0 0,0-2 1 0 0,-1 1 0 0 0,1 0 0 0 0,0 1 0 0 0,2-3 0 0 0,26-18 274 0 0,-22 16-217 0 0,0-1 0 0 0,0 1 1 0 0,1 0-1 0 0,-1 0 0 0 0,10-3 0 0 0,21-8-93 0 0,-23 8 0 0 0,29-9 0 0 0,12-2 0 0 0,52-22 0 0 0,-93 36 0 0 0,0-1 0 0 0,15-8 0 0 0,11-5 0 0 0,-35 17 0 0 0,25-9 0 0 0,45-24 0 0 0,-30 10 0 0 0,-25 13 0 0 0,-5-3 0 0 0,-7 9 0 0 0,-1-1 0 0 0,1-1 0 0 0,-1 1 0 0 0,0-1 0 0 0,-1 1 0 0 0,11-17 0 0 0,7-7 0 0 0,-11 15 0 0 0,1-1 0 0 0,28-25 0 0 0,-3 5 0 0 0,-9 5 0 0 0,1 5 0 0 0,-23 18 0 0 0,0 1 0 0 0,1 1 0 0 0,12-9 0 0 0,29-12 0 0 0,-46 26 0 0 0,2-3 0 0 0,0 2 0 0 0,0 0 0 0 0,1 0 0 0 0,10-4 0 0 0,-4 5 0 0 0,-1 0 0 0 0,1 1 0 0 0,0 0 0 0 0,27 3 0 0 0,-4-1 0 0 0,-20 0 0 0 0,0 1 0 0 0,1 1 0 0 0,23 6 0 0 0,10 8 0 0 0,-15-2 0 0 0,-31-13 0 0 0,3 3 0 0 0,-5-3 0 0 0,1 0 0 0 0,0-1 0 0 0,0 1 0 0 0,1-1 0 0 0,-1 1 0 0 0,5-1 0 0 0,-5 1 0 0 0,-1 0 0 0 0,1-1 0 0 0,0 1 0 0 0,-1-1 0 0 0,0 2 0 0 0,0-1 0 0 0,4 4 0 0 0,19 8 0 0 0,10 18 0 0 0,-12-1 0 0 0,-9 12 0 0 0,-14-40 0 0 0,-1-1 0 0 0,1 2 0 0 0,0-1 0 0 0,-1-1 0 0 0,0 1 0 0 0,0 0 0 0 0,0 0 0 0 0,0 0 0 0 0,-2 4 0 0 0,2 3 0 0 0,0-5 0 0 0,0 0 0 0 0,-1-1 0 0 0,0 0 0 0 0,-2 8 0 0 0,-3 13 0 0 0,6-20 0 0 0,0 0 0 0 0,-1-1 0 0 0,-1 1 0 0 0,1 0 0 0 0,0-1 0 0 0,-2 0 0 0 0,2 1 0 0 0,-5 5 0 0 0,4-6 0 0 0,0 0 0 0 0,-1 0 0 0 0,2 1 0 0 0,-1-1 0 0 0,1 1 0 0 0,0-1 0 0 0,0 0 0 0 0,-1 7 0 0 0,-9 28 0 0 0,11-34 0 0 0,-1 1 0 0 0,-1 0 0 0 0,1 0 0 0 0,-6 9 0 0 0,3-3 0 0 0,-22 50 0 0 0,5-13 0 0 0,18-41 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14 128 0 0,'-2'-5'1585'0'0,"0"0"1108"0"0,1 1 1380 0 0,4 17 2931 0 0,-1-9-6416 0 0,-2-1-890 0 0,5 20 666 0 0,0-3 558 0 0,0 6 882 0 0,0 9 1188 0 0,1 5-561 0 0,-2 9-645 0 0,2 15-1124 0 0,-6 14-294 0 0,5-33-144 0 0,0-14-99 0 0,0-1 34 0 0,0 21 92 0 0,0-10-97 0 0,-5 134 510 0 0,6-116-456 0 0,-6 7 52 0 0,4-13-121 0 0,-4-12 30 0 0,6-17-49 0 0,-6-20-91 0 0,0 0 0 0 0,0 0 0 0 0,1 0 0 0 0,-1 1-1 0 0,1-1 1 0 0,3 8 0 0 0,-2-9-21 0 0,-1 1 0 0 0,0-1-1 0 0,1 0 1 0 0,-2 0-1 0 0,1 1 1 0 0,0-1-1 0 0,1 8 1 0 0,8 13 84 0 0,-5-4-61 0 0,-5-17-25 0 0,1-1 0 0 0,0 0 0 0 0,0 2 0 0 0,0-2 0 0 0,-1 0 0 0 0,1 5 0 0 0,4 19 82 0 0,0-5-40 0 0,0-1-23 0 0,1 12 39 0 0,-6-28-35 0 0,1-4-27 0 0,0 2 0 0 0,0 0 1 0 0,-1-2-1 0 0,0 2 0 0 0,0-1 1 0 0,0 0-1 0 0,1 0 1 0 0,-1 1-1 0 0,0-1 0 0 0,0 3 1 0 0,6 19 17 0 0,-6 43 88 0 0,0-66-104 0 0,-1 14 100 0 0,-23 7 24 0 0,3 0-115 0 0,15-16-11 0 0,0 0 0 0 0,0 1 1 0 0,1 0-1 0 0,-10 12 0 0 0,4-8 3 0 0,9-9-3 0 0,1 0-1 0 0,0 0 1 0 0,-1 0-1 0 0,0 1 1 0 0,1-1-1 0 0,0 0 1 0 0,0 1 0 0 0,-2 1-1 0 0,1 0-3 0 0,-1-1 0 0 0,1 2 0 0 0,-1-2 0 0 0,1 1-1 0 0,-6 3 1 0 0,-8 8 29 0 0,3-6 46 0 0,-8 8-8 0 0,16-13-77 0 0,1 0 0 0 0,-1 1 0 0 0,1-1 0 0 0,-5 6-1 0 0,-5 1-457 0 0,-2-6-4543 0 0,14-4 4025 0 0,1 0 0 0 0,-1 0 0 0 0,0 0 0 0 0,1 0 0 0 0,-1 0 1 0 0,1-1-1 0 0,-1 1 0 0 0,0 0 0 0 0,1 0 0 0 0,-1-1 0 0 0,2 0 0 0 0,-2 1 0 0 0,0-1 0 0 0,1 1 0 0 0,0-1 0 0 0,-1 0 1 0 0,1-1-1 0 0,0 2 0 0 0,-2-4 0 0 0,-3-1-1922 0 0,-3-1 776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0 512 0 0,'3'1'7209'0'0,"-5"1"-7209"0"0,-1 5 163 0 0,1-1 1 0 0,0 0 0 0 0,0 1-1 0 0,1 0 1 0 0,0-1 0 0 0,0 1-1 0 0,0 0 1 0 0,1 9 0 0 0,-5 76 2346 0 0,-2 32-371 0 0,-5-44-1305 0 0,11-26 21 0 0,1-30-1632 0 0,-1-21-1491 0 0,-1-8-1873 0 0,-12-21-2853 0 0,11 18 5710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0 980 0 0,'9'0'14371'0'0,"-12"4"-13581"0"0,2 9-173 0 0,5 7 17 0 0,8 9 1494 0 0,-4-9-310 0 0,-7-16-1482 0 0,0 0 0 0 0,1 0 1 0 0,0-1-1 0 0,-1 1 0 0 0,4 4 0 0 0,-1-1 132 0 0,0 0 0 0 0,-1 0 0 0 0,5 14 0 0 0,-6-12-107 0 0,1-2-203 0 0,0 1 0 0 0,1-2 0 0 0,0 1 0 0 0,0-1 0 0 0,-1 1 0 0 0,12 10 0 0 0,-3 2 19 0 0,-9-15-137 0 0,-2-1 0 0 0,1 1-1 0 0,2-1 1 0 0,-2 0 0 0 0,4 4 0 0 0,2 3 74 0 0,-7-9-99 0 0,0 1 1 0 0,0-2-1 0 0,-1 2 0 0 0,2 0 0 0 0,-1-2 0 0 0,-1 2 1 0 0,2-1-1 0 0,-1 0 0 0 0,0-1 0 0 0,3 3 0 0 0,-3-3-6 0 0,1 1 0 0 0,-1 0-1 0 0,0 0 1 0 0,1 0 0 0 0,-1-1 0 0 0,0 2-1 0 0,1-1 1 0 0,-2 0 0 0 0,2 0-1 0 0,-1 1 1 0 0,1 0 0 0 0,-2-1-74 0 0,0-1-1 0 0,0 0 1 0 0,0 0 0 0 0,0 0 0 0 0,0 1 0 0 0,0-1-1 0 0,0 0 1 0 0,0 0 0 0 0,0 0 0 0 0,0 0 0 0 0,0 0-1 0 0,0 0 1 0 0,0 0 0 0 0,0 0 0 0 0,0 0-1 0 0,-1 1 1 0 0,1-1 0 0 0,0 0 0 0 0,0 0 0 0 0,0 0-1 0 0,0 0 1 0 0,0 1 0 0 0,0-1 0 0 0,0 0-1 0 0,0 0 1 0 0,0 0 0 0 0,0 0 0 0 0,0 0 0 0 0,0 1-1 0 0,0-1 1 0 0,-1 0 0 0 0,1 0 0 0 0,0 0-1 0 0,0 0 1 0 0,0 0 0 0 0,-1 0 0 0 0,-12 1-7178 0 0,-15-1-7102 0 0,19 0 11994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0 320 392 0 0,'4'-2'6724'0'0,"2"-4"-3359"0"0,-5 2-2379 0 0,0 2 1 0 0,0 0-1 0 0,0-1 0 0 0,0 0 1 0 0,1 1-1 0 0,-1-1 0 0 0,0 1 1 0 0,1 0-1 0 0,0-1 1 0 0,-1 1-1 0 0,4-3 0 0 0,8-12 2302 0 0,-5 5-2837 0 0,1 1-1 0 0,0 0 1 0 0,1 1 0 0 0,0 0 0 0 0,21-16-1 0 0,10-4 215 0 0,46-24 0 0 0,-62 39-486 0 0,-15 8-72 0 0,0 0 0 0 0,20-7 0 0 0,13-12 141 0 0,-29 17-166 0 0,7-2 36 0 0,-6 6-105 0 0,1 1-1964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10 205 44 0 0,'-9'5'17869'0'0,"13"-2"-14523"0"0,19-3 2513 0 0,1-1-4008 0 0,31 0-1087 0 0,-30-1-476 0 0,-2 0 0 0 0,30-7-1 0 0,-42 7-204 0 0,77-19 452 0 0,20-19-77 0 0,-77 21-428 0 0,-15 8-29 0 0,-13 8-1 0 0,1 1 0 0 0,0 0 0 0 0,0-1 0 0 0,1 2 0 0 0,5-4 0 0 0,15-9 24 0 0,6-4-36 0 0,-29 18 12 0 0,-2 0 0 0 0,2 0 1 0 0,0-1-1 0 0,-2 1 0 0 0,2-1 1 0 0,-1 0-1 0 0,0 1 0 0 0,0-1 0 0 0,1 1 1 0 0,-2-1-1 0 0,1 0 0 0 0,2-1 1 0 0,6-4-1 0 0,-7 5 0 0 0,0 1 1 0 0,0-1 0 0 0,0-1-1 0 0,0 2 1 0 0,0-2-1 0 0,-1 1 1 0 0,3-2-1 0 0,14-10 4 0 0,-2 5-3 0 0,-5 2 8 0 0,-10 5-11 0 0,0 0 1 0 0,0 0-1 0 0,-1 1 0 0 0,2-1 0 0 0,-1 1 0 0 0,0 0 1 0 0,-1 0-1 0 0,2-1 0 0 0,-1 1 0 0 0,-1 0 1 0 0,2-1-1 0 0,-1 1 0 0 0,0 0 0 0 0,0 0 0 0 0,0 0 1 0 0,2 0-1 0 0,-2 0 6 0 0,0 0 0 0 0,2 0 0 0 0,1 1 2 0 0,0-1 1 0 0,0 1-1 0 0,0-1 0 0 0,-1 1 1 0 0,1 0-1 0 0,0 1 0 0 0,-1-2 1 0 0,1 2-1 0 0,4 3 0 0 0,13 3 22 0 0,-10-4 2 0 0,1 2-1 0 0,-1-1 0 0 0,13 9 0 0 0,-6-3 11 0 0,1-4-5 0 0,-16-6-25 0 0,0 0-1 0 0,0 1 1 0 0,1-2-1 0 0,-1 2 1 0 0,-1 0 0 0 0,1-1-1 0 0,4 4 1 0 0,1 1 25 0 0,2 0 1 0 0,0 0-1 0 0,12 5 0 0 0,4 2 76 0 0,31 25 161 0 0,-38-24-194 0 0,-15-10-57 0 0,1 0 1 0 0,0 0-1 0 0,8 4 1 0 0,-9-6-22 0 0,-2 0 0 0 0,0-1 0 0 0,0 0 0 0 0,-1 0 0 0 0,1 1 0 0 0,-1-1 0 0 0,1 0 0 0 0,-1 0 0 0 0,3 4 0 0 0,10 7 0 0 0,-3-3 0 0 0,-8-7 0 0 0,0 0 0 0 0,0 1 0 0 0,0 0 0 0 0,0-1 0 0 0,1 1 0 0 0,2 4 0 0 0,-2-3 0 0 0,-3-1 0 0 0,-1-3-16 0 0,0 0 1 0 0,0 0-1 0 0,0 0 1 0 0,0 0-1 0 0,0 0 0 0 0,0 0 1 0 0,0 0-1 0 0,0 0 1 0 0,0 1-1 0 0,0-1 0 0 0,0 0 1 0 0,0 0-1 0 0,0 0 1 0 0,0 0-1 0 0,0 0 0 0 0,0 0 1 0 0,0 0-1 0 0,0 0 1 0 0,0 0-1 0 0,0 0 0 0 0,0 0 1 0 0,0 0-1 0 0,0 0 1 0 0,0 0-1 0 0,0 0 0 0 0,0 0 1 0 0,0 1-1 0 0,0-1 1 0 0,0 0-1 0 0,0 0 0 0 0,0 0 1 0 0,0 0-1 0 0,0 0 1 0 0,0 0-1 0 0,0 0 0 0 0,0 0 1 0 0,0 0-1 0 0,0 1 1 0 0,0-1-1 0 0,0 0 0 0 0,0 0 1 0 0,1 0-1 0 0,-1 0 1 0 0,0 0-1 0 0,0 0 0 0 0,0 0 1 0 0,0 0-1 0 0,0 0 1 0 0,0 0-1 0 0,0 0 0 0 0,0 0 1 0 0,1 0-1 0 0,-1 0 1 0 0,0 0-1 0 0,0 0 0 0 0,0 0 1 0 0,0 0-1 0 0,0 0 1 0 0,0 0-1 0 0,0 0 0 0 0,1 0 1 0 0,-1 0-1 0 0,0 0 1 0 0,0 0-1 0 0,0 0 0 0 0,0 0 1 0 0,0 0-1 0 0,0 0 1 0 0,0 1-1409 0 0,-2 1 1078 0 0,-2 7-6290 0 0,4-8 5938 0 0,-1 0 0 0 0,1 1-1 0 0,0-2 1 0 0,-1 2 0 0 0,1-1 0 0 0,-1 0 0 0 0,0 0 0 0 0,1 0 0 0 0,0 0-1 0 0,-1-1 1 0 0,0 1 0 0 0,0 1 0 0 0,0-1 0 0 0,0-1 0 0 0,0 1 0 0 0,0 0-1 0 0,0-1 1 0 0,1 1 0 0 0,-2 0 0 0 0,1-1 0 0 0,0 0 0 0 0,0 1 0 0 0,0-1-1 0 0,0 1 1 0 0,0-1 0 0 0,-2 1 0 0 0,-12-1-2309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1755 2 476 0 0,'-1'-1'13965'0'0,"1"1"-13907"0"0,0 0 0 0 0,-1 0 0 0 0,1 0 0 0 0,0 0 0 0 0,-1 0 0 0 0,1 0 0 0 0,0 0 1 0 0,-1 0-1 0 0,1 0 0 0 0,0 0 0 0 0,-1 1 0 0 0,1-1 0 0 0,0 0 0 0 0,-1 0 0 0 0,1 0 0 0 0,0 1 1 0 0,0-1-1 0 0,-1 0 0 0 0,1 0 0 0 0,0 1 0 0 0,0-1 0 0 0,0 0 0 0 0,-1 0 0 0 0,1 1 0 0 0,0-1 1 0 0,0 0-1 0 0,0 1 0 0 0,0-1 0 0 0,0 0 0 0 0,0 1 0 0 0,0-1 0 0 0,0 0 0 0 0,-1 1 1 0 0,1 17 2143 0 0,0 3 416 0 0,-4-5-1667 0 0,1 7 504 0 0,-4 16 524 0 0,-1 13-1042 0 0,-1-6-489 0 0,3-19-227 0 0,6-21-133 0 0,-2 0-1 0 0,1 0 0 0 0,-4 11 0 0 0,1-7 74 0 0,0 1-1 0 0,-2 14 1 0 0,0 0 26 0 0,-6 26 98 0 0,10-36-223 0 0,-2-1 0 0 0,0 1 0 0 0,-7 17 0 0 0,10-26-50 0 0,-1-1 1 0 0,0 1 0 0 0,-1 10 0 0 0,-2 11 28 0 0,-15 45 252 0 0,-1-9-73 0 0,-8 32 103 0 0,0-20-32 0 0,-11 43 133 0 0,15-41-227 0 0,11-12-5 0 0,5-7-89 0 0,4-24-33 0 0,1-5-20 0 0,-4 47 55 0 0,-1-10 6 0 0,1 4-38 0 0,6-59-64 0 0,1 0 0 0 0,0 16 0 0 0,4 112 133 0 0,-6-100-119 0 0,-3 17 41 0 0,-2 17 96 0 0,8-72-152 0 0,-1 1 1 0 0,1 0-1 0 0,0 0 1 0 0,-1-1-1 0 0,0 1 1 0 0,1 0-1 0 0,-1-1 1 0 0,-1 4-1 0 0,-4 9 89 0 0,5-12-53 0 0,0 0 0 0 0,-1-1-1 0 0,1 1 1 0 0,-1-1 0 0 0,0 1-1 0 0,1-1 1 0 0,-1 0 0 0 0,0 1-1 0 0,0-1 1 0 0,-4 2 0 0 0,5-3-29 0 0,-10 6-2 0 0,0-1 1 0 0,0 0-1 0 0,-1 0 0 0 0,0-1 0 0 0,0-1 0 0 0,0 0 0 0 0,-1-1 0 0 0,-22 2 0 0 0,-25-1-25 0 0,-58-3 5 0 0,115 1 10 0 0,-5 0-7 0 0,8-1 1 0 0,-20 16-18 0 0,12-12 22 0 0,-18 11 13 0 0,-43 18 0 0 0,-23 6 69 0 0,75-33-70 0 0,-5 3 1 0 0,1-2-1 0 0,-1 0 1 0 0,-26 4 0 0 0,-64 10 3 0 0,-41 10-1 0 0,39 0-8 0 0,54-17-24 0 0,26-6 27 0 0,24-5-16 0 0,-1 0 0 0 0,0-1 0 0 0,-21 1 0 0 0,-34 0-54 0 0,61-3 24 0 0,-1-1-1 0 0,0 0 1 0 0,1 0-1 0 0,0 0 1 0 0,-1-1-1 0 0,-6-3 1 0 0,9 4-11 0 0,1 0-1 0 0,0-1 1 0 0,0 0 0 0 0,0 1-1 0 0,1-1 1 0 0,-1 0 0 0 0,-2-3-1 0 0,-10-8-38 0 0,13 12 7 0 0,0 0-1 0 0,0 0 1 0 0,0 0 0 0 0,0 0 0 0 0,1-1-1 0 0,-1 1 1 0 0,0 0 0 0 0,1-1-1 0 0,-1 1 1 0 0,0 0 0 0 0,1-1 0 0 0,0 1-1 0 0,-1-1 1 0 0,1 1 0 0 0,0 0 0 0 0,0-3-1 0 0,-2-12-4893 0 0,2 3-5126 0 0,-3-13-3494 0 0,0 19 11802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8 536 0 0,'-3'-2'1455'0'0,"-8"-4"3596"0"0,6 7-1006 0 0,4 3-1038 0 0,0 11-1835 0 0,1-12-1083 0 0,-1 0 0 0 0,1 0 0 0 0,0 1 0 0 0,0-1-1 0 0,0 0 1 0 0,1 1 0 0 0,0 3 0 0 0,2 13 850 0 0,-4 13 1779 0 0,-1-9-339 0 0,4 33 2044 0 0,-1-22-4143 0 0,-1-11 361 0 0,0-20-572 0 0,0 0-1 0 0,-1 0 1 0 0,0 0-1 0 0,0 0 1 0 0,0 0-1 0 0,0 0 1 0 0,-1 0-1 0 0,1 0 1 0 0,-3 4-1 0 0,-23 32 497 0 0,20-31-482 0 0,-8 10 62 0 0,0-2-1 0 0,-2 0 1 0 0,-22 18 0 0 0,1-2 76 0 0,-38 33 118 0 0,29-28-223 0 0,21-18-10 0 0,-51 34 0 0 0,35-28-10 0 0,27-16-59 0 0,0-1-1 0 0,0-1 1 0 0,-18 8 0 0 0,24-12-37 0 0,0 1 0 0 0,-14 8 0 0 0,4-1 14 0 0,13-9-16 0 0,1 0 0 0 0,1 0 0 0 0,-1 0 0 0 0,0 0-1 0 0,1 1 1 0 0,0 0 0 0 0,-1 0 0 0 0,-3 6 0 0 0,5-5 1 0 0,1 1-1 0 0,0-1 1 0 0,1 1 0 0 0,-1-1 0 0 0,1 1 0 0 0,0 0-1 0 0,1 0 1 0 0,-1 0 0 0 0,2 8 0 0 0,-4 102 32 0 0,6-63-35 0 0,0 42 46 0 0,-1-35-15 0 0,1-7-15 0 0,0 15 12 0 0,0 90 103 0 0,0-111-107 0 0,3 37-7 0 0,-3-31 3 0 0,-1 177 68 0 0,-4-180-21 0 0,-4 26-54 0 0,3 5 32 0 0,0-37 1 0 0,0-7 15 0 0,3-34-39 0 0,0 0-1 0 0,-1-1 1 0 0,1 1 0 0 0,-1-1 0 0 0,0 1 0 0 0,0-1-1 0 0,0 1 1 0 0,0-1 0 0 0,0 0 0 0 0,-1 1-1 0 0,1-1 1 0 0,0 0 0 0 0,-1 0 0 0 0,0 0 0 0 0,0 0-1 0 0,1 0 1 0 0,-4 2 0 0 0,-3 3 71 0 0,-14 11-43 0 0,-25 28 0 0 0,43-40-47 0 0,0 1 1 0 0,0-1-1 0 0,1 1 1 0 0,0 0-1 0 0,1 0 1 0 0,-1 0-1 0 0,-1 11 1 0 0,0-2-10 0 0,2-9 6 0 0,1 1 0 0 0,0 0-1 0 0,0 0 1 0 0,1-1 0 0 0,1 15-1 0 0,-1 2 0 0 0,1-18 2 0 0,0 1 0 0 0,1 0 0 0 0,-1-1 0 0 0,1 1 0 0 0,0-1 0 0 0,1 0 0 0 0,0 0 0 0 0,0 0 0 0 0,5 8 0 0 0,38 62 25 0 0,-45-74-22 0 0,3 3 2 0 0,-1 1 0 0 0,0-1 1 0 0,0 1-1 0 0,0 0 0 0 0,-1-1 1 0 0,0 1-1 0 0,0 1 0 0 0,1 6 1 0 0,-2 9 23 0 0,0-16-13 0 0,-1-1 1 0 0,1 1-1 0 0,-1 0 1 0 0,-1 0-1 0 0,-1 9 1 0 0,-9 52 21 0 0,5-21-34 0 0,-11 90 98 0 0,-9 11-42 0 0,22-125-56 0 0,-1 11 11 0 0,-4 58-1 0 0,4 11-568 0 0,2-96-163 0 0,-7-35-25196 0 0,5 13 23109 0 0,0-1 1052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1517 448 0 0,'5'6'15850'0'0,"-5"-6"-15240"0"0,2 15 6876 0 0,-3 23-5515 0 0,1-26-996 0 0,-1 59 122 0 0,-1 0 401 0 0,2-71-1471 0 0,26 11 358 0 0,-19-7-263 0 0,0-1 1 0 0,0 0-1 0 0,0 0 0 0 0,1-1 0 0 0,0 0 0 0 0,11 1 0 0 0,49 2 348 0 0,-13-2-196 0 0,-25-1 27 0 0,58-5 1 0 0,-18 1-94 0 0,150-8-198 0 0,-88 4-10 0 0,87 4 0 0 0,-35 0 0 0 0,-58 2 0 0 0,-60-8 0 0 0,-64 8 0 0 0,-1 0 0 0 0,1-1 0 0 0,0 1 0 0 0,0-1 0 0 0,-1 1 0 0 0,1-1 0 0 0,0 0 0 0 0,-1 1 0 0 0,1-1 0 0 0,-1 0 0 0 0,1 0 0 0 0,-1 0 0 0 0,1 0 0 0 0,-1-1 0 0 0,0 1 0 0 0,0 0 0 0 0,2-2 0 0 0,21-32 0 0 0,-11 15 0 0 0,-8 10 0 0 0,0 0 0 0 0,0 0 0 0 0,-1 0 0 0 0,-1 0 0 0 0,5-22 0 0 0,0 3 0 0 0,-4 13 0 0 0,1 0 0 0 0,-1 0 0 0 0,2 1 0 0 0,12-24 0 0 0,5-6 0 0 0,-14 27 0 0 0,0 1 0 0 0,15-20 0 0 0,8-3 0 0 0,49-48 0 0 0,-54 61 0 0 0,26-25 0 0 0,13-13 0 0 0,-18 15 0 0 0,-24 25 0 0 0,27-35 0 0 0,-8 8 0 0 0,-18 20 0 0 0,-18 22 0 0 0,0 1 0 0 0,1 0 0 0 0,12-11 0 0 0,-15 14 0 0 0,0 0 0 0 0,0 0 0 0 0,-1 0 0 0 0,5-8 0 0 0,3-4 0 0 0,-10 15 0 0 0,1 0 0 0 0,-1-1 0 0 0,0 1 0 0 0,0-1 0 0 0,0 1 0 0 0,-1-1 0 0 0,1 1 0 0 0,-1-1 0 0 0,0 0 0 0 0,1-6 0 0 0,-1-8 0 0 0,0 15 0 0 0,-1-1 0 0 0,1 0 0 0 0,-1 1 0 0 0,0-1 0 0 0,0 1 0 0 0,0-1 0 0 0,-1 0 0 0 0,-1-4 0 0 0,-4-39 0 0 0,-13-30 0 0 0,-2 8 0 0 0,12 37 0 0 0,-7-16 0 0 0,11 32 0 0 0,5 13 0 0 0,0 1 0 0 0,0 0 0 0 0,-1-1 0 0 0,0 1 0 0 0,1 0 0 0 0,-1-1 0 0 0,0 1 0 0 0,0 0 0 0 0,0 0 0 0 0,-3-4 0 0 0,3 5 0 0 0,0-1 0 0 0,0 0 0 0 0,1 1 0 0 0,-1-1 0 0 0,0 0 0 0 0,1 0 0 0 0,-1 1 0 0 0,1-1 0 0 0,0 0 0 0 0,-1-3 0 0 0,-4-15 0 0 0,3 18 0 0 0,1 0 0 0 0,0-1 0 0 0,0 1 0 0 0,0-1 0 0 0,1 1 0 0 0,-1-1 0 0 0,0-4 0 0 0,-19-12 0 0 0,17 16 0 0 0,0 0 0 0 0,0 1 0 0 0,0-1 0 0 0,0 1 0 0 0,-1 0 0 0 0,1 0 0 0 0,-1 0 0 0 0,0 0 0 0 0,1 0 0 0 0,-6-1 0 0 0,-42-7 0 0 0,13 2 0 0 0,20 3 0 0 0,9 4 0 0 0,1-2 0 0 0,-1 1 0 0 0,1-1 0 0 0,0 0 0 0 0,0-1 0 0 0,0 0 0 0 0,-7-5 0 0 0,-13-10 0 0 0,18 13 0 0 0,0-1 0 0 0,0 0 0 0 0,1-1 0 0 0,-9-9 0 0 0,-43-40 0 0 0,52 47-3308 0 0,-10-11-12594 0 0,10 12 11897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1 544 0 0,'7'1'23694'0'0,"-1"1"-20016"0"0,1-1-2559 0 0,8 8-264 0 0,-1 1 0 0 0,17 14 1 0 0,4 10-30 0 0,-22-19-741 0 0,0 1 0 0 0,-1 0 0 0 0,17 32 0 0 0,-13-21-85 0 0,-12-21 0 0 0,0 0 0 0 0,-1 0 0 0 0,1 0 0 0 0,-1 0 0 0 0,4 11 0 0 0,13 34 0 0 0,0 4 0 0 0,-13-37 0 0 0,-4-11 0 0 0,-1-1 0 0 0,1 1 0 0 0,-1 0 0 0 0,0 0 0 0 0,-1 0 0 0 0,1 10 0 0 0,1 4 0 0 0,-2-18 0 0 0,-1 0 0 0 0,1 0 0 0 0,-1 0 0 0 0,0 0 0 0 0,0 0 0 0 0,0 0 0 0 0,0 0 0 0 0,0 0 0 0 0,-1 3 0 0 0,-8 47 0 0 0,5-42 0 0 0,0 0 0 0 0,-1 0 0 0 0,-1-1 0 0 0,0 0 0 0 0,-13 17 0 0 0,13-19 0 0 0,-1 0 0 0 0,0 0 0 0 0,-1 0 0 0 0,0-1 0 0 0,0 0 0 0 0,-1-1 0 0 0,0 1 0 0 0,-15 7 0 0 0,11-8 0 0 0,-1 0 0 0 0,0 0 0 0 0,0-2 0 0 0,0 0 0 0 0,-27 5 0 0 0,37-9 0 0 0,0 1 0 0 0,0-1 0 0 0,0 0 0 0 0,0 0 0 0 0,0-1 0 0 0,0 1 0 0 0,0-1 0 0 0,0 0 0 0 0,0 0 0 0 0,0 0 0 0 0,0-1 0 0 0,0 1 0 0 0,1-1 0 0 0,-1 0 0 0 0,1 0 0 0 0,-1 0 0 0 0,1-1 0 0 0,-1 1 0 0 0,1-1 0 0 0,0 1 0 0 0,0-1 0 0 0,1 0 0 0 0,-1-1 0 0 0,-4-5 0 0 0,1-2 0 0 0,-1-1 0 0 0,2 1 0 0 0,0-1 0 0 0,0 0 0 0 0,1 0 0 0 0,-5-21 0 0 0,9 26 0 0 0,-1 0 0 0 0,1 0 0 0 0,0 1 0 0 0,0-1 0 0 0,1 0 0 0 0,0 0 0 0 0,0 1 0 0 0,3-12 0 0 0,-1 9 0 0 0,-1 0 0 0 0,-1 0 0 0 0,1-14 0 0 0,4-24 0 0 0,-3 31 0 0 0,-2 15 0 0 0,-15 27 0 0 0,4-9 0 0 0,5-8 0 0 0,0 1 0 0 0,0 0 0 0 0,1 0 0 0 0,-3 13 0 0 0,-1 6 0 0 0,5-20 0 0 0,0 0 0 0 0,1 1 0 0 0,0-1 0 0 0,0 15 0 0 0,-1 75 0 0 0,4-90 0 0 0,0-1 0 0 0,0 0 0 0 0,1 0 0 0 0,0 0 0 0 0,6 15 0 0 0,1 2 0 0 0,-8-21 0 0 0,1 0 0 0 0,0-1 0 0 0,0 1 0 0 0,0-1 0 0 0,0 0 0 0 0,1 0 0 0 0,0 0 0 0 0,-1 0 0 0 0,7 5 0 0 0,9 11 0 0 0,-10-11 0 0 0,0 1 0 0 0,17 12 0 0 0,-12-10 0 0 0,-6-5 0 0 0,1-1 0 0 0,-1 1 0 0 0,1-1 0 0 0,1-1 0 0 0,-1 0 0 0 0,1 0 0 0 0,-1 0 0 0 0,15 3 0 0 0,-7-4 0 0 0,1 0 0 0 0,0-1 0 0 0,30 0 0 0 0,-37-2 0 0 0,0 0 0 0 0,0 0 0 0 0,0-1 0 0 0,-1 0 0 0 0,1-1 0 0 0,0 0 0 0 0,-1 0 0 0 0,1-1 0 0 0,-1 0 0 0 0,0-1 0 0 0,0 0 0 0 0,15-10 0 0 0,-12 4 0 0 0,0-1 0 0 0,-1 0 0 0 0,-1-1 0 0 0,1 0 0 0 0,-2-1 0 0 0,10-17 0 0 0,-14 24 0 0 0,8-15 0 0 0,-1-1 0 0 0,18-43 0 0 0,2-2 0 0 0,-29 59 0 0 0,0 0 0 0 0,0 1 0 0 0,1-1 0 0 0,1 1 0 0 0,5-9 0 0 0,-10 16 0 0 0,0-1 0 0 0,0 1 0 0 0,0 0 0 0 0,0-1 0 0 0,0 1 0 0 0,0-1 0 0 0,0 1 0 0 0,0-1 0 0 0,0 1 0 0 0,0 0 0 0 0,1-1 0 0 0,-1 1 0 0 0,0-1 0 0 0,0 1 0 0 0,0 0 0 0 0,1-1 0 0 0,-1 1 0 0 0,0-1 0 0 0,0 1 0 0 0,1 0 0 0 0,-1 0 0 0 0,0-1 0 0 0,1 1 0 0 0,-1 0 0 0 0,0-1 0 0 0,1 1 0 0 0,-1 0 0 0 0,1 0 0 0 0,0-1 0 0 0,1 1-85 0 0,-2 0-401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10 751 144 0 0,'-10'1'27731'0'0,"12"-1"-26441"0"0,9-1-758 0 0,-1 0 0 0 0,0 0 0 0 0,0-2 0 0 0,10-2 0 0 0,-9 2-219 0 0,1 0 0 0 0,20-2 0 0 0,36 3-311 0 0,100 12-1 0 0,-126-3-1 0 0,-28-5 0 0 0,0 1 0 0 0,16-1 0 0 0,-24 0 0 0 0,-38-27 0 0 0,2-1 0 0 0,1-2 0 0 0,-26-33 0 0 0,37 40 0 0 0,-12-13 0 0 0,-38-58 0 0 0,53 68 0 0 0,1 0 0 0 0,1-1 0 0 0,1-1 0 0 0,-15-47 0 0 0,10 15 0 0 0,13 48 0 0 0,1-1 0 0 0,1 0 0 0 0,0 1 0 0 0,-2-19 0 0 0,2-41 0 0 0,-1 36 0 0 0,3 33 0 0 0,22 20 0 0 0,136 111 0 0 0,-76-66 0 0 0,-2-4 0 0 0,-43-34 0 0 0,44 42 0 0 0,23 21 0 0 0,-57-50 0 0 0,-30-23 0 0 0,-9-9 0 0 0,1 0 0 0 0,15 11 0 0 0,-16-14 0 0 0,-8-6 0 0 0,0-4 0 0 0,-1 0 0 0 0,0 0 0 0 0,-3-12 0 0 0,3 12 0 0 0,-1 1 0 0 0,1-1 0 0 0,0-10 0 0 0,-8-101 0 0 0,18-55 0 0 0,-4 129 0 0 0,1 1 0 0 0,14-45 0 0 0,-17 62 0 0 0,-3 21 0 0 0,0 1 0 0 0,1-1 0 0 0,-1 0 0 0 0,1 0 0 0 0,0 1 0 0 0,1-5 0 0 0,-2 4 0 0 0,0 4 0 0 0,0-1 0 0 0,0 1 0 0 0,0-1 0 0 0,0 1 0 0 0,0-1 0 0 0,0 1 0 0 0,0-1 0 0 0,0 1 0 0 0,0-1 0 0 0,0 1 0 0 0,0-1 0 0 0,0 1 0 0 0,0-1 0 0 0,0 1 0 0 0,1-1 0 0 0,-1 1 0 0 0,0-1 0 0 0,0 1 0 0 0,0-1 0 0 0,1 1 0 0 0,-1-1 0 0 0,0 1 0 0 0,1-1 0 0 0,0 0 0 0 0,-1-1 0 0 0,0 1 0 0 0,17 13 0 0 0,-8-3 0 0 0,0-1 0 0 0,-1 2 0 0 0,0-1 0 0 0,12 20 0 0 0,-11-16 0 0 0,117 188 0 0 0,-90-139 0 0 0,71 132 0 0 0,-101-185 0 0 0,-5-7 0 0 0,0 0 0 0 0,1 0 0 0 0,-1 0 0 0 0,0 0 0 0 0,0 0 0 0 0,0 0 0 0 0,0 0 0 0 0,-1 0 0 0 0,2 3 0 0 0,-2-3 0 0 0,2-2 0 0 0,-1-8 0 0 0,-1 5 0 0 0,1 1 0 0 0,-1-1 0 0 0,1 0 0 0 0,0 1 0 0 0,0-1 0 0 0,0 0 0 0 0,0 1 0 0 0,0-1 0 0 0,3-3 0 0 0,15-22 0 0 0,-17 26 0 0 0,21-29 0 0 0,-2 2 0 0 0,1 1 0 0 0,1 1 0 0 0,51-46 0 0 0,-43 47 0 0 0,-17 14 0 0 0,1 0 0 0 0,23-14 0 0 0,29-16 0 0 0,-63 39 0 0 0,9-4 0 0 0,-10 7 0 0 0,-4 3 0 0 0,0-1 0 0 0,1 0 0 0 0,0 1 0 0 0,-1-1 0 0 0,1 0 0 0 0,0 1 0 0 0,0 3 0 0 0,0-6 0 0 0,0 12 0 0 0,-1 0 0 0 0,-1 0 0 0 0,0 0 0 0 0,0 0 0 0 0,-7 16 0 0 0,-26 57 0 0 0,8-22 0 0 0,21-49 0 0 0,-16 26 0 0 0,14-26 0 0 0,0 0 0 0 0,-6 14 0 0 0,-37 77 0 0 0,44-89 0 0 0,-18 27 0 0 0,14-25 0 0 0,9-15 0 0 0,0 0 0 0 0,0 1 0 0 0,0-1 0 0 0,0 1 0 0 0,0-1 0 0 0,1 1 0 0 0,0 0 0 0 0,-1 0 0 0 0,0 4 0 0 0,1-6 0 0 0,0 3 0 0 0,0-4 0 0 0,-1 0 0 0 0,2 0 0 0 0,0 1 0 0 0,0-2 0 0 0,0 1 0 0 0,0 0 0 0 0,0-1 0 0 0,0 1 0 0 0,0-1 0 0 0,0 1 0 0 0,0-1 0 0 0,1 1 0 0 0,-1 0 0 0 0,0-1 0 0 0,0 1 0 0 0,1-1 0 0 0,-1 1 0 0 0,0-1 0 0 0,1 1 0 0 0,-1-1 0 0 0,0 0 0 0 0,1 1 0 0 0,-1-1 0 0 0,1 1 0 0 0,-1-1 0 0 0,1 0 0 0 0,-1 1 0 0 0,1-1 0 0 0,-1 0 0 0 0,1 1 0 0 0,7 2 0 0 0,0 0 0 0 0,0 0 0 0 0,0-1 0 0 0,0 0 0 0 0,0 0 0 0 0,0-1 0 0 0,0 0 0 0 0,16 0 0 0 0,12 2 0 0 0,51 8 0 0 0,-69-8 0 0 0,-12-3 0 0 0,-1 1 0 0 0,0 0 0 0 0,1 0 0 0 0,-1 0 0 0 0,0 1 0 0 0,6 2 0 0 0,-9-4 0 0 0,-24-4-23644 0 0,16 1 17787 0 0,5 0 3387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2 103 436 0 0,'-1'8'28125'0'0,"8"-15"-28028"0"0,28-20 1289 0 0,-18 12-951 0 0,37-22 0 0 0,-8 12 571 0 0,-44 25-982 0 0,-1 0 1 0 0,0 0 0 0 0,1 0 0 0 0,-1 1 0 0 0,0-1 0 0 0,1 0 0 0 0,-1 0-1 0 0,0 1 1 0 0,1-1 0 0 0,-1 1 0 0 0,0-1 0 0 0,0 1 0 0 0,3 1-1 0 0,22 12 431 0 0,-20-11-410 0 0,10 5-45 0 0,1 0 0 0 0,0-2 0 0 0,33 8 0 0 0,-26-7 0 0 0,27 10 0 0 0,30 9 0 0 0,40 12 0 0 0,-25-10 0 0 0,19 9 0 0 0,-110-36 0 0 0,0 1 0 0 0,0 0 0 0 0,-1 1 0 0 0,1-1 0 0 0,0 1 0 0 0,-1 0 0 0 0,0 0 0 0 0,0 1 0 0 0,5 4 0 0 0,3 4 0 0 0,15 21 0 0 0,-22-25 0 0 0,0 1 0 0 0,0-1 0 0 0,3 10 0 0 0,12 20 0 0 0,29 37 0 0 0,-34-52 0 0 0,16 28 0 0 0,2 4 0 0 0,24 40 0 0 0,-49-82 0 0 0,-1 0 0 0 0,0 0 0 0 0,9 26 0 0 0,-14-33 0 0 0,1 1 0 0 0,0-1 0 0 0,0 0 0 0 0,8 11 0 0 0,-8 6 0 0 0,-3-20 0 0 0,-1 1 0 0 0,1-1 0 0 0,-1 1 0 0 0,0-1 0 0 0,0 0 0 0 0,0 0 0 0 0,-1 1 0 0 0,1-1 0 0 0,-1 0 0 0 0,-2 4 0 0 0,-25 32 0 0 0,12-17 0 0 0,-4 5 0 0 0,-1-1 0 0 0,-42 39 0 0 0,43-47 0 0 0,0 0 0 0 0,-2-2 0 0 0,-36 21 0 0 0,-10 2 0 0 0,16-11 0 0 0,-61 39 0 0 0,109-64 0 0 0,-62 41 0 0 0,63-42 0 0 0,1 0 0 0 0,0 0 0 0 0,-1-1 0 0 0,1 1 0 0 0,0-1 0 0 0,-1 0 0 0 0,0 0 0 0 0,1-1 0 0 0,-1 1 0 0 0,0-1 0 0 0,1 1 0 0 0,-1-1 0 0 0,0 0 0 0 0,1-1 0 0 0,-1 1 0 0 0,0 0 0 0 0,1-1 0 0 0,-1 0 0 0 0,-4-2 0 0 0,-6-3 0 0 0,-25-15 0 0 0,-11-5 0 0 0,-6 5 0 0 0,19 7 0 0 0,0-1 0 0 0,1-2 0 0 0,-43-26 0 0 0,-16-16 0 0 0,83 51-804 0 0,11 7 596 0 0,0 0 0 0 0,0 0 0 0 0,0 0 0 0 0,-1 0 0 0 0,1 0 0 0 0,0 0 0 0 0,-1 0 0 0 0,1 1 0 0 0,-2-2 0 0 0,-6 0-6283 0 0,-6-2-3655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18 398 228 0 0,'-9'0'10775'0'0,"0"0"-5090"0"0,21-19 1863 0 0,42-62-2846 0 0,7 5-3338 0 0,75-63-576 0 0,-109 108-410 0 0,-11 11-314 0 0,-9 11-47 0 0,-6 7-13 0 0,1 0 1 0 0,-1 0-1 0 0,1 0 0 0 0,-1 1 0 0 0,1-1 0 0 0,-1 0 0 0 0,5-2 0 0 0,-1 3 55 0 0,0-1-1 0 0,0 1 1 0 0,1 1-1 0 0,-1-1 1 0 0,1 1-1 0 0,-1 0 1 0 0,0 0-1 0 0,1 0 1 0 0,-1 1-1 0 0,8 2 1 0 0,19 0 188 0 0,36-2-152 0 0,-22 0 4 0 0,56-5 1 0 0,-84 3-100 0 0,29 0 0 0 0,1 1 0 0 0,-39 0 0 0 0,1 1 0 0 0,0 0 0 0 0,14 3 0 0 0,-22-4 0 0 0,0 1 0 0 0,-1-1 0 0 0,1 1 0 0 0,0-1 0 0 0,0 1 0 0 0,0 0 0 0 0,0 0 0 0 0,-1-1 0 0 0,1 1 0 0 0,0 0 0 0 0,-1 1 0 0 0,1-1 0 0 0,-1 0 0 0 0,1 0 0 0 0,-1 1 0 0 0,0-1 0 0 0,2 3 0 0 0,3 9 0 0 0,0 2 0 0 0,-1-1 0 0 0,-1 1 0 0 0,4 19 0 0 0,11 56 0 0 0,5 54 0 0 0,2-31 0 0 0,0-7 0 0 0,-17-73 0 0 0,-6-23 0 0 0,0-1 0 0 0,-1 1 0 0 0,0 0 0 0 0,1 17 0 0 0,-2-22 0 0 0,-1 0 0 0 0,1 0 0 0 0,0 0 0 0 0,2 7 0 0 0,-1-8 0 0 0,-1 1 0 0 0,0 0 0 0 0,0 0 0 0 0,0 7 0 0 0,2 34 0 0 0,-5-40 0 0 0,0 0 0 0 0,0 0 0 0 0,0 0 0 0 0,-1 0 0 0 0,-6 10 0 0 0,2-5 0 0 0,0-1 0 0 0,-1 0 0 0 0,0 0 0 0 0,0-1 0 0 0,-1 0 0 0 0,0-1 0 0 0,0 0 0 0 0,-16 10 0 0 0,-96 76 0 0 0,118-91 0 0 0,-4 2 0 0 0,0 1 0 0 0,-13 7 0 0 0,17-11 0 0 0,0-2 0 0 0,-3-2 0 0 0,0 1 0 0 0,0 0 0 0 0,-12 0 0 0 0,-4 0 0 0 0,-62-13 0 0 0,-137-5 0 0 0,180 21 0 0 0,39-3 0 0 0,-1 0-2225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0 588 0 0,'-1'1'2909'0'0,"0"2"-1578"0"0,-1 0-915 0 0,-4 10-50 0 0,5 3 173 0 0,-1-1 0 0 0,-4 21 1 0 0,3-20-88 0 0,0 0 1 0 0,0 23-1 0 0,-3 41 1295 0 0,0-2-111 0 0,0-30-959 0 0,-1 0-22 0 0,-2 48 302 0 0,14-72-873 0 0,-4-21-101 0 0,0 0 0 0 0,-1-1 0 0 0,1 1 0 0 0,0 0 0 0 0,-1 0 0 0 0,0 0 0 0 0,0 5 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1057 274 32 0 0,'0'0'22610'0'0,"-52"-32"-15866"0"0,0-2-5095 0 0,-54-33-1031 0 0,58 40-395 0 0,-1 2 0 0 0,-1 3-1 0 0,-2 1 1 0 0,-60-15 0 0 0,101 32-223 0 0,7 3 0 0 0,1 0 0 0 0,-1 0 0 0 0,1 0 0 0 0,0 0 0 0 0,-1 1 0 0 0,1 0 0 0 0,-6-1 0 0 0,7 1 0 0 0,16 15 0 0 0,29 26 0 0 0,38 39 0 0 0,-10-4 0 0 0,140 112 0 0 0,-178-163 0 0 0,-20-16 0 0 0,0 1 0 0 0,21 21 0 0 0,-31-29 0 0 0,-2-1 0 0 0,-11-1 0 0 0,-30 2 0 0 0,0 2 0 0 0,-71 17 0 0 0,-21 2 0 0 0,-2-13 0 0 0,65-6 0 0 0,-85 15 0 0 0,141-16 0 0 0,0 0 0 0 0,1 0 0 0 0,0 2 0 0 0,0-1 0 0 0,0 1 0 0 0,0 1 0 0 0,1 0 0 0 0,0 1 0 0 0,0 0 0 0 0,0 1 0 0 0,1 0 0 0 0,-15 16 0 0 0,-29 28 0 0 0,48-46 0 0 0,32 4 0 0 0,99 7 0 0 0,-34-6 0 0 0,-57-7 0 0 0,1 3 0 0 0,-1 1 0 0 0,-1 1 0 0 0,62 26 0 0 0,-83-30 0 0 0,-8-3 0 0 0,0-1 0 0 0,-1 0 0 0 0,1 1 0 0 0,-1 0 0 0 0,1 0 0 0 0,-1 0 0 0 0,0 0 0 0 0,0 1 0 0 0,0-1 0 0 0,5 6 0 0 0,-8-7 0 0 0,0 0 0 0 0,0 0 0 0 0,0-1 0 0 0,0 1 0 0 0,0 0 0 0 0,0-1 0 0 0,0 1 0 0 0,0 0 0 0 0,0 0 0 0 0,0-1 0 0 0,0 1 0 0 0,0 0 0 0 0,0-1 0 0 0,-1 1 0 0 0,1 0 0 0 0,0-1 0 0 0,-1 1 0 0 0,1 0 0 0 0,0-1 0 0 0,-1 1 0 0 0,1-1 0 0 0,-1 1 0 0 0,1-1 0 0 0,-1 1 0 0 0,1-1 0 0 0,-1 1 0 0 0,1-1 0 0 0,-2 1 0 0 0,-19 15 0 0 0,18-15 0 0 0,-47 29 0 0 0,-87 37 0 0 0,110-54 0 0 0,1 0 0 0 0,0 2 0 0 0,1 0 0 0 0,1 2 0 0 0,-36 32 0 0 0,27-19 0 0 0,1 1 0 0 0,1 1 0 0 0,-30 42 0 0 0,60-73 0 0 0,-7 10 0 0 0,0 0 0 0 0,1 0 0 0 0,1 1 0 0 0,0-1 0 0 0,0 2 0 0 0,-4 14 0 0 0,9-26 0 0 0,1 0 0 0 0,0 0 0 0 0,-1 0 0 0 0,1 0 0 0 0,0 1 0 0 0,0-1 0 0 0,0 0 0 0 0,0 0 0 0 0,0 0 0 0 0,0 0 0 0 0,0 1 0 0 0,0-1 0 0 0,0 0 0 0 0,0 0 0 0 0,1 0 0 0 0,-1 0 0 0 0,0 1 0 0 0,1-1 0 0 0,-1 0 0 0 0,1 0 0 0 0,-1 0 0 0 0,1 0 0 0 0,0 0 0 0 0,-1 0 0 0 0,1 0 0 0 0,0-1 0 0 0,0 1 0 0 0,0 0 0 0 0,0 0 0 0 0,0 0 0 0 0,0-1 0 0 0,-1 1 0 0 0,2 0 0 0 0,-1-1 0 0 0,0 1 0 0 0,0-1 0 0 0,1 1 0 0 0,3 0 0 0 0,0 0 0 0 0,0-1 0 0 0,0 0 0 0 0,-1 0 0 0 0,1 0 0 0 0,0 0 0 0 0,10-2 0 0 0,26-8 0 0 0,1-1 0 0 0,-2-2 0 0 0,63-30 0 0 0,10-3 0 0 0,-104 43 0 0 0,1-1 0 0 0,0 0 0 0 0,1 1 0 0 0,-1 1 0 0 0,1-1 0 0 0,0 2 0 0 0,19-2 0 0 0,-51 45 0 0 0,-3 3 0 0 0,-3 6 0 0 0,18-29 0 0 0,2-1 0 0 0,0 1 0 0 0,-3 24 0 0 0,7-32 0 0 0,2 0 0 0 0,-1 0 0 0 0,2 0 0 0 0,0 0 0 0 0,1 0 0 0 0,3 18 0 0 0,-4-30 0 0 0,1 0 0 0 0,-1 1 0 0 0,1-1 0 0 0,0 0 0 0 0,0 0 0 0 0,0 0 0 0 0,0 0 0 0 0,0 0 0 0 0,0 0 0 0 0,0 0 0 0 0,1 0 0 0 0,-1-1 0 0 0,1 1 0 0 0,0 0 0 0 0,-1-1 0 0 0,1 0 0 0 0,0 1 0 0 0,0-1 0 0 0,0 0 0 0 0,0 0 0 0 0,0 0 0 0 0,0 0 0 0 0,0 0 0 0 0,0 0 0 0 0,0 0 0 0 0,0-1 0 0 0,1 1 0 0 0,-1-1 0 0 0,0 0 0 0 0,0 0 0 0 0,1 0 0 0 0,-1 0 0 0 0,0 0 0 0 0,1 0 0 0 0,-1 0 0 0 0,0-1 0 0 0,0 1 0 0 0,0-1 0 0 0,1 0 0 0 0,-1 1 0 0 0,0-1 0 0 0,0 0 0 0 0,0 0 0 0 0,0-1 0 0 0,0 1 0 0 0,3-3 0 0 0,35-33 0 0 0,41-49 0 0 0,-9 9 0 0 0,-57 61 0 0 0,88-81 0 0 0,-87 84 0 0 0,0 0 0 0 0,1 1 0 0 0,1 2 0 0 0,33-17 0 0 0,-31 19 0 0 0,-17 8 0 0 0,-1 0 0 0 0,-13 3-1786 0 0,9-2 719 0 0,0-1-1011 0 0,-1 0-1 0 0,1 1 1 0 0,0 0-1 0 0,0-1 1 0 0,0 1 0 0 0,0 0-1 0 0,0 0 1 0 0,0 0-1 0 0,0 0 1 0 0,-6 5-4157 0 0,8-2 3960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1 880 0 0,'-7'8'14725'0'0,"11"-8"-14587"0"0,-4 0-133 0 0,0 0 1 0 0,0 0 0 0 0,1 0 0 0 0,-1 0-1 0 0,0 0 1 0 0,0 0 0 0 0,0 0-1 0 0,0 0 1 0 0,0 0 0 0 0,0 0-1 0 0,0 0 1 0 0,1 0 0 0 0,-1 0-1 0 0,0 0 1 0 0,0 0 0 0 0,0 0-1 0 0,0 0 1 0 0,0 0 0 0 0,0 0 0 0 0,0 0-1 0 0,1 0 1 0 0,-1 0 0 0 0,0 0-1 0 0,0 0 1 0 0,0 1 0 0 0,0-1-1 0 0,0 0 1 0 0,0 0 0 0 0,0 0-1 0 0,0 0 1 0 0,0 0 0 0 0,0 0 0 0 0,1 0-1 0 0,-1 0 1 0 0,0 0 0 0 0,0 1-1 0 0,0-1 1 0 0,0 0 0 0 0,0 0-1 0 0,0 0 1 0 0,0 0 0 0 0,0 0-1 0 0,0 0 1 0 0,0 0 0 0 0,0 1-1 0 0,0-1 1 0 0,0 0 0 0 0,0 0 0 0 0,0 0-1 0 0,0 0 1 0 0,0 0 0 0 0,0 0-1 0 0,0 0 1 0 0,0 0 0 0 0,0 1-1 0 0,0-1 1 0 0,0 0 0 0 0,-1 0-1 0 0,1 0 1 0 0,28 19 1405 0 0,-15-11-800 0 0,-4-3-228 0 0,-1-1 0 0 0,17 7 1 0 0,63 24 633 0 0,-22-8-807 0 0,30 14-1285 0 0,-17-7-3216 0 0,30 16-7873 0 0,-94-42 10255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11 564 0 0,'0'-11'25151'0'0,"-6"19"-22678"0"0,-6 9-2649 0 0,6-2 512 0 0,0 1 0 0 0,1 0 0 0 0,-6 30 1 0 0,5-17-25 0 0,-10 60 574 0 0,5-24-299 0 0,6-27-484 0 0,5-38-162 0 0,-2-25-25662 0 0,4 16 22891 0 0,-2-1 699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0 868 0 0,'-3'8'22900'0'0,"4"-6"-22491"0"0,1 0 0 0 0,0 0 0 0 0,0-1 0 0 0,0 1 0 0 0,0-1 0 0 0,0 0-1 0 0,0 0 1 0 0,0 1 0 0 0,0-1 0 0 0,4 1 0 0 0,26 9 144 0 0,40 8 682 0 0,37 7-329 0 0,-41-11-591 0 0,-23-4-88 0 0,168 56 662 0 0,-92-27-513 0 0,3 6-376 0 0,-22-10 0 0 0,-2-1 0 0 0,-20-8 0 0 0,47 14 0 0 0,33 14 0 0 0,-109-36 0 0 0,56 16 0 0 0,26 10 0 0 0,-103-34 0 0 0,-17-7 0 0 0,24 13 0 0 0,-17-9 0 0 0,-19-7 0 0 0,0-1 0 0 0,0 1 0 0 0,-1-1 0 0 0,1 1 0 0 0,0 0 0 0 0,-1-1 0 0 0,1 1 0 0 0,-1 0 0 0 0,1-1 0 0 0,-1 1 0 0 0,1 0 0 0 0,-1 0 0 0 0,1 0 0 0 0,-1-1 0 0 0,0 1 0 0 0,1 0 0 0 0,-1 0 0 0 0,0 0 0 0 0,0 0 0 0 0,0 0 0 0 0,1 0 0 0 0,-1-1 0 0 0,0 1 0 0 0,0 0 0 0 0,-1 0 0 0 0,1 0 0 0 0,0 0 0 0 0,0 0 0 0 0,0 0 0 0 0,0 0 0 0 0,-1-1 0 0 0,1 1 0 0 0,-1 0 0 0 0,1 0 0 0 0,-1 1 0 0 0,0 0 0 0 0,-12 42 0 0 0,8-31 0 0 0,1 0 0 0 0,0 1 0 0 0,1 0 0 0 0,-2 28 0 0 0,2-11-3596 0 0,2-25 2147 0 0,0-1-1 0 0,0 1 1 0 0,-1-1 0 0 0,0 1 0 0 0,0-1-1 0 0,0 0 1 0 0,-1 0 0 0 0,0 0 0 0 0,0 0-1 0 0,-7 8 1 0 0,-6 2-7265 0 0,7-10 5675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0 544 0 0,'-3'7'23418'0'0,"-4"1"-21479"0"0,3-1-1220 0 0,-14 37 919 0 0,9-21-1085 0 0,-8 25 1 0 0,-2 16 18 0 0,-11 45 238 0 0,7-28-446 0 0,9-34-237 0 0,1 11 215 0 0,-12 112 1 0 0,23-150-259 0 0,-21 173 419 0 0,19-98-325 0 0,4-77-150 0 0,3 100 23 0 0,0-46-51 0 0,0-10 0 0 0,3-9 0 0 0,0-2 0 0 0,-5-48 1 0 0,0-2-1 0 0,0 10-8 0 0,-1-13-310 0 0,-3-6-6560 0 0,-5-7-4193 0 0,3-2 4020 0 0,0 3 3599 0 0,0-3 658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2 180 0 0,'-12'-1'19811'0'0,"22"3"-13935"0"0,9 7-4281 0 0,-5-3-1098 0 0,41 14 748 0 0,-39-15-994 0 0,0-1 1 0 0,1 0-1 0 0,18 1 1 0 0,43 6 353 0 0,16 1-73 0 0,-36-6-215 0 0,69 17 0 0 0,-35-5 57 0 0,171 32 38 0 0,-49-3-412 0 0,-39-7 0 0 0,-74-14 0 0 0,-35-8 0 0 0,151 38 0 0 0,-73-13 0 0 0,-53-11 0 0 0,31 10 0 0 0,56 17 0 0 0,-57-16 0 0 0,-40-15 0 0 0,6 3 0 0 0,-4 1 0 0 0,-74-28 0 0 0,0-1 0 0 0,0 2 0 0 0,-1-1 0 0 0,0 1 0 0 0,0 1 0 0 0,0-1 0 0 0,12 13 0 0 0,-15-14 0 0 0,-2-1 0 0 0,-1 0 0 0 0,0 0 0 0 0,1 0 0 0 0,-1 0 0 0 0,0 0 0 0 0,-1 1 0 0 0,1-1 0 0 0,-1 1 0 0 0,1 0 0 0 0,-1-1 0 0 0,0 1 0 0 0,1 7 0 0 0,0 3 0 0 0,0 1 0 0 0,-1 17 0 0 0,-3-7 0 0 0,0-1 0 0 0,-2 1 0 0 0,-8 29 0 0 0,0 7 0 0 0,-33 115 0 0 0,27-110 0 0 0,8-39 0 0 0,-18 40 0 0 0,20-48 0 0 0,-39 76 0 0 0,-17 38 0 0 0,24-57 0 0 0,-25 46 0 0 0,54-102 0 0 0,0 1 0 0 0,2 0 0 0 0,-13 43 0 0 0,-1 1 0 0 0,3-11 0 0 0,18-49-1172 0 0,1 0 1 0 0,-1-1-1 0 0,0 1 1 0 0,0-1-1 0 0,-4 5 1 0 0,5-7 492 0 0,0 0-1 0 0,0 0 1 0 0,0-1 0 0 0,-1 1-1 0 0,1 0 1 0 0,-1-1 0 0 0,1 1-1 0 0,-1-1 1 0 0,0 1 0 0 0,0-1-1 0 0,1 0 1 0 0,-1 0 0 0 0,-4 2-1 0 0,-4-3-7483 0 0,0-5 3605 0 0,10 5 4395 0 0,-9-5-2344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1 524 0 0,'1'0'608'0'0,"15"1"13652"0"0,-8-1-10183 0 0,8 0 1024 0 0,7 0-2483 0 0,27 0-805 0 0,-17 3-1189 0 0,138 27 1311 0 0,-58-9-1145 0 0,-51-10-398 0 0,-2-1-374 0 0,85 20-11 0 0,-2 1-7 0 0,-105-24 0 0 0,115 27 0 0 0,-119-26 0 0 0,-21-5 0 0 0,0 0 0 0 0,0-1 0 0 0,17 1 0 0 0,-26-1-1934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0 468 0 0,'6'4'23192'0'0,"0"-1"-18583"0"0,-1 0-3899 0 0,29 0 81 0 0,17 7 1412 0 0,-14-2-1409 0 0,12 4-794 0 0,57 20 0 0 0,-54-12 0 0 0,-1 2 0 0 0,63 38 0 0 0,1 2 0 0 0,-32-24-6655 0 0,-109-42-18841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12 476 0 0,'-2'-12'25999'0'0,"1"14"-25897"0"0,0-1-1 0 0,0 0 1 0 0,1 1 0 0 0,-1-1-1 0 0,0 1 1 0 0,1-1 0 0 0,0 0-1 0 0,-1 1 1 0 0,1 1 0 0 0,-1 13 603 0 0,-6 30 0 0 0,5-31-293 0 0,-3 32 0 0 0,2 40 564 0 0,-5 30 89 0 0,-1-1-386 0 0,0-12-358 0 0,6-25-321 0 0,1 20 0 0 0,2-97-468 0 0,2 7-4604 0 0,-2-6 1979 0 0,-1-28-17453 0 0,2 22 19108 0 0,2-7-488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1 328 0 0,'1'-1'18048'0'0,"-2"5"-16808"0"0,-6 21 5615 0 0,2-6-5842 0 0,-5 23 181 0 0,0 12-212 0 0,4-22-566 0 0,-1 0 1 0 0,-11 34-1 0 0,5-24-178 0 0,-20 65 300 0 0,-8 25 8 0 0,28-91-407 0 0,8-26-21 0 0,-6 29 0 0 0,-7 20 43 0 0,10-38-158 0 0,6-21-6 0 0,1 0 1 0 0,-1 0 0 0 0,1 0-1 0 0,0 1 1 0 0,-1 5 0 0 0,2-11-86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11 296 196 0 0,'-2'1'2773'0'0,"-3"3"-1331"0"0,2-2-1232 0 0,3-1-227 0 0,0 1 87 0 0,0 0 20 0 0,-1 1 1 0 0,1-1 0 0 0,1 0 0 0 0,-1 0-1 0 0,0 0 1 0 0,1 1 0 0 0,-1-1 0 0 0,1 0-1 0 0,-1 0 1 0 0,1 0 0 0 0,0 0-1 0 0,2 3 1 0 0,0 1 215 0 0,-2-4-190 0 0,-1-1 0 0 0,1 0 0 0 0,0 1 0 0 0,0-1 0 0 0,0 0 0 0 0,0 0 0 0 0,0 1 0 0 0,0-1 0 0 0,0 0 0 0 0,0 0 0 0 0,0 0 0 0 0,2 1 0 0 0,34 17 3904 0 0,-36-19-3980 0 0,1 0 15 0 0,-1 1 0 0 0,1-1-1 0 0,0 0 1 0 0,-1 0 0 0 0,1 0 0 0 0,0 1 0 0 0,-1-1-1 0 0,1 1 1 0 0,0 0 0 0 0,2 1 0 0 0,10 2 583 0 0,-5-4-397 0 0,5 0 151 0 0,8 0 162 0 0,32-5 596 0 0,-40 2-912 0 0,45-10 586 0 0,-37 5 91 0 0,-7 1 93 0 0,-1-1-186 0 0,10-3 337 0 0,38-12 1436 0 0,-31 12-1380 0 0,79-44-88 0 0,-29 23-797 0 0,26-17 230 0 0,-64 31-416 0 0,4-2-59 0 0,-15 11-18 0 0,-8 3 120 0 0,41-16 1 0 0,-57 19-163 0 0,32-12 117 0 0,0 2 1 0 0,1 2-1 0 0,42-6 1 0 0,-40 9-64 0 0,-27 4-23 0 0,-1 2 0 0 0,28-2 0 0 0,37-1 88 0 0,41 1 116 0 0,-100 3-215 0 0,-17 0-28 0 0,0 1 0 0 0,0 0-1 0 0,0 0 1 0 0,0 0 0 0 0,0 0-1 0 0,-1 1 1 0 0,7 0 0 0 0,28 4 56 0 0,-30-5-53 0 0,0 0 0 0 0,-1 1 0 0 0,1 0 0 0 0,10 3 0 0 0,-7-1 21 0 0,-8-3-25 0 0,0 1-1 0 0,-1-1 1 0 0,1 1 0 0 0,0 0 0 0 0,-1 0-1 0 0,1-1 1 0 0,-1 2 0 0 0,1-1-1 0 0,-1 0 1 0 0,0 0 0 0 0,0 1-1 0 0,1 0 1 0 0,-1-1 0 0 0,0 1 0 0 0,3 3-1 0 0,8 10 65 0 0,-11-14-70 0 0,-1 0 0 0 0,1 0 1 0 0,-1 1-1 0 0,0-1 1 0 0,1 0-1 0 0,-1 1 1 0 0,0-1-1 0 0,0 0 1 0 0,0 1-1 0 0,0 0 1 0 0,0-1-1 0 0,-1 1 0 0 0,1-1 1 0 0,0 1-1 0 0,-1 0 1 0 0,1 0-1 0 0,0 3 1 0 0,6 40 233 0 0,-7-43-228 0 0,0 1 21 0 0,0 1-1 0 0,0-1 0 0 0,0 0 0 0 0,0 1 1 0 0,0-1-1 0 0,-1 0 0 0 0,0 0 1 0 0,0 1-1 0 0,0-1 0 0 0,-2 5 1 0 0,-12 22 236 0 0,12-23-238 0 0,0-1 0 0 0,0 1 0 0 0,0-1 0 0 0,-1 0 1 0 0,-5 6-1 0 0,2-2 34 0 0,6-9-47 0 0,0 1 0 0 0,-1 0-1 0 0,1 0 1 0 0,0-1-1 0 0,-1 1 1 0 0,0-1 0 0 0,1 1-1 0 0,-1-1 1 0 0,0 0-1 0 0,0 1 1 0 0,1-1-1 0 0,-1 0 1 0 0,0 0 0 0 0,0 0-1 0 0,0-1 1 0 0,0 1-1 0 0,0 0 1 0 0,-1-1 0 0 0,-2 1-1 0 0,-159 19 154 0 0,79-5-155 0 0,66-11-16 0 0,-33 3 0 0 0,33-4-6 0 0,-32 6 0 0 0,31-5 8 0 0,-10-3-13 0 0,-10 1 4 0 0,-52 18-41 0 0,-10-1 39 0 0,79-13-37 0 0,-16-3 64 0 0,-1 1-40 0 0,-12 6 37 0 0,30-3-20 0 0,10-3-13 0 0,0 0 1 0 0,-1-1-1 0 0,-25 3 0 0 0,25-5 17 0 0,0 0 0 0 0,0 1 0 0 0,-16 5-1 0 0,-17 3-745 0 0,30-7-18 0 0,2 0-3641 0 0,-26 14-16602 0 0,32-14 18588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56 0 0,'-6'3'26234'0'0,"1"10"-23151"0"0,1-7-2898 0 0,1-1 1 0 0,1 1 0 0 0,-1-1 0 0 0,1 1-1 0 0,0 0 1 0 0,0 0 0 0 0,1 0-1 0 0,-1 7 1 0 0,1 1-17 0 0,-5 29 1 0 0,3-27-62 0 0,-2 30 0 0 0,4-27-84 0 0,1-14-10 0 0,-1 0 0 0 0,1 0 1 0 0,0 0-1 0 0,0 0 0 0 0,2 6 0 0 0,-1 0 41 0 0,0 0 1 0 0,0 0 0 0 0,-1 0 0 0 0,-1 12-1 0 0,-1 8 26 0 0,5 100 302 0 0,0-84-350 0 0,0-20-29 0 0,-2-24-7 0 0,-1 0 0 0 0,1-1-1 0 0,0 1 1 0 0,0 0 0 0 0,0-1 0 0 0,0 1 0 0 0,0-1 0 0 0,1 0 0 0 0,-1 1-1 0 0,1-1 1 0 0,-1 0 0 0 0,1 0 0 0 0,0 0 0 0 0,0 0 0 0 0,0 0-1 0 0,0 0 1 0 0,4 2 0 0 0,2 2 5 0 0,-1-1 1 0 0,1-1-1 0 0,0 1 1 0 0,13 4-1 0 0,114 47 47 0 0,-57-18 226 0 0,-8-4-274 0 0,-44-23-1 0 0,-12-5 0 0 0,-1-1 0 0 0,18 4 0 0 0,-26-8 0 0 0,0 0 0 0 0,1 0 0 0 0,-1-1 0 0 0,1 0 0 0 0,-1 0 0 0 0,1 0 0 0 0,-1-1 0 0 0,1 0 0 0 0,7-2 0 0 0,151-37 0 0 0,-67 14 0 0 0,-55 13 0 0 0,-37 12-2972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12 0 0,'-6'5'25099'0'0,"7"-3"-24725"0"0,1 0 0 0 0,-1-1 0 0 0,1 1-1 0 0,-1 0 1 0 0,1-1 0 0 0,-1 1 0 0 0,1-1 0 0 0,0 1 0 0 0,0-1 0 0 0,2 1 0 0 0,4 5 126 0 0,14 13-370 0 0,49 46 1150 0 0,-38-38-464 0 0,50 34 1 0 0,-51-43-817 0 0,1-1 0 0 0,1-2 0 0 0,39 14 0 0 0,5 2 0 0 0,-64-28-2560 0 0,-20-6-1289 0 0,3 0-75 0 0,-1-1 0 0 0,-14-12-11770 0 0,15 12 13714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35 548 0 0,'-10'-4'4724'0'0,"0"-10"-2288"0"0,-5-3 12717 0 0,19 21-10801 0 0,3 4-4043 0 0,-2-4-127 0 0,-4-3 476 0 0,20 21 661 0 0,8 12-126 0 0,8 9-155 0 0,7 9-490 0 0,-10-10-241 0 0,7 13-307 0 0,-16-21 0 0 0,27 28 0 0 0,-51-61 0 0 0,1 1 0 0 0,0-1 0 0 0,-1 0 0 0 0,1 1 0 0 0,0-1 0 0 0,0 0 0 0 0,0 0 0 0 0,-1 0 0 0 0,1 0 0 0 0,0 0 0 0 0,0-1 0 0 0,1 1 0 0 0,-1-1 0 0 0,0 1 0 0 0,0-1 0 0 0,3 0 0 0 0,-4 0 0 0 0,1 0 0 0 0,-1 0 0 0 0,0 0 0 0 0,0 0 0 0 0,0 0 0 0 0,1 0 0 0 0,-1-1 0 0 0,0 1 0 0 0,0 0 0 0 0,0-1 0 0 0,0 1 0 0 0,0-1 0 0 0,0 0 0 0 0,0 1 0 0 0,0-1 0 0 0,0 0 0 0 0,0 0 0 0 0,0 1 0 0 0,0-1 0 0 0,0 0 0 0 0,0 0 0 0 0,-1 0 0 0 0,1 0 0 0 0,0 0 0 0 0,-1 0 0 0 0,1 0 0 0 0,0 0 0 0 0,-1 0 0 0 0,1-2 0 0 0,4-10 0 0 0,-4 10 0 0 0,0 1 0 0 0,0-1 0 0 0,0 0 0 0 0,-1 0 0 0 0,1 0 0 0 0,-1 0 0 0 0,1-5 0 0 0,-1-1 0 0 0,-1 1 0 0 0,0-1 0 0 0,0 0 0 0 0,-1 0 0 0 0,0 1 0 0 0,-1-1 0 0 0,0 1 0 0 0,0 0 0 0 0,-1 0 0 0 0,-4-9 0 0 0,4 12 0 0 0,6 8 0 0 0,5 9 0 0 0,3 0 0 0 0,16 17 0 0 0,-18-22 0 0 0,0 2 0 0 0,-1-1 0 0 0,0 1 0 0 0,10 17 0 0 0,-8-11 0 0 0,-8-13 0 0 0,1 0 0 0 0,-1 0 0 0 0,1 0 0 0 0,-1 0 0 0 0,0 1 0 0 0,0-1 0 0 0,0 1 0 0 0,0-1 0 0 0,0 1 0 0 0,-1-1 0 0 0,1 1 0 0 0,-1-1 0 0 0,0 1 0 0 0,0-1 0 0 0,0 1 0 0 0,0 0 0 0 0,0-1 0 0 0,-1 5 0 0 0,0-4 0 0 0,1 0 0 0 0,-1 0 0 0 0,0 0 0 0 0,-1-1 0 0 0,1 1 0 0 0,0 0 0 0 0,-1-1 0 0 0,0 1 0 0 0,1-1 0 0 0,-1 1 0 0 0,0-1 0 0 0,0 0 0 0 0,0 0 0 0 0,-4 3 0 0 0,-1 1 0 0 0,-1 0 0 0 0,1 1 0 0 0,-8 9 0 0 0,22-1 0 0 0,3 3 0 0 0,-1-1 0 0 0,-1 2 0 0 0,7 24 0 0 0,30 108 0 0 0,-41-130 0 0 0,-1 1 0 0 0,-1-1 0 0 0,-2 39 0 0 0,0-38 0 0 0,-6 28 0 0 0,6-43 0 0 0,-1 0 0 0 0,-1 0 0 0 0,1 0 0 0 0,-1-1 0 0 0,-4 10 0 0 0,0 2 0 0 0,0-2 0 0 0,-1-1 0 0 0,0 1 0 0 0,-1-1 0 0 0,-1-1 0 0 0,-15 20 0 0 0,-12 20 0 0 0,4-8 0 0 0,21-30 0 0 0,0 0 0 0 0,-13 27 0 0 0,8-11 0 0 0,10-22 0 0 0,1 0 0 0 0,0 0 0 0 0,1 0 0 0 0,-4 14 0 0 0,4-5 0 0 0,0 1 0 0 0,1 0 0 0 0,0 26 0 0 0,4-38 0 0 0,0 1 0 0 0,0-1 0 0 0,0 0 0 0 0,1 0 0 0 0,0 0 0 0 0,1 0 0 0 0,0 0 0 0 0,0 0 0 0 0,1-1 0 0 0,-1 0 0 0 0,11 14 0 0 0,-11-17 0 0 0,0 0 0 0 0,0 0 0 0 0,1-1 0 0 0,-1 0 0 0 0,1 0 0 0 0,0 0 0 0 0,0 0 0 0 0,0 0 0 0 0,0-1 0 0 0,8 4 0 0 0,-1-2 0 0 0,1 0 0 0 0,-1-1 0 0 0,14 2 0 0 0,-18-4 0 0 0,-1-1 0 0 0,1 0 0 0 0,-1 0 0 0 0,1 0 0 0 0,0-1 0 0 0,8-2 0 0 0,25-2 0 0 0,-26 3 0 0 0,-39 4-24279 0 0,16-4 19283 0 0,3-1 2596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0 700 0 0,'-4'4'24163'0'0,"-1"9"-20415"0"0,-2 17-4587 0 0,5-23 2006 0 0,-32 147 1704 0 0,28-115-2552 0 0,1 1 0 0 0,2 46 0 0 0,2-62-319 0 0,2 1 0 0 0,0-1 0 0 0,2 0 0 0 0,1 0 0 0 0,1 0 0 0 0,0-1 0 0 0,17 42 0 0 0,-18-57 0 0 0,-1-1 0 0 0,2 0 0 0 0,-1-1 0 0 0,1 1 0 0 0,-1-1 0 0 0,13 11 0 0 0,0-2 0 0 0,20 14 0 0 0,-21-17 0 0 0,-7-6 0 0 0,0 0 0 0 0,0 0 0 0 0,1-1 0 0 0,-1-1 0 0 0,1 1 0 0 0,20 4 0 0 0,-24-7 0 0 0,1-1 0 0 0,0 1 0 0 0,-1-2 0 0 0,1 1 0 0 0,0-1 0 0 0,0 0 0 0 0,0 0 0 0 0,-1-1 0 0 0,1 0 0 0 0,0 0 0 0 0,12-4 0 0 0,18-11-605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18 891 620 0 0,'-5'14'14288'0'0,"4"-20"-7631"0"0,-5-43-1866 0 0,4 35-4306 0 0,-1-24 0 0 0,2 9-103 0 0,2-34 173 0 0,6 13-245 0 0,1-1 1 0 0,3 1 0 0 0,2 1-1 0 0,31-75 1 0 0,-28 83-196 0 0,-7 15-78 0 0,2 0 0 0 0,16-30 0 0 0,-15 33-23 0 0,-10 18-17 0 0,0 0 1 0 0,0 0 0 0 0,1 1 0 0 0,0-1 0 0 0,0 1 0 0 0,0 0-1 0 0,0 0 1 0 0,5-5 0 0 0,0 2-19 0 0,-5 4 37 0 0,-5 3 79 0 0,2 26-15 0 0,5 128 348 0 0,-4-127-278 0 0,1 0 0 0 0,2-1 0 0 0,9 40 0 0 0,-10-42-54 0 0,-3-24-94 0 0,0 0-1 0 0,0 0 1 0 0,0 0-1 0 0,0 1 0 0 0,0-1 1 0 0,0 0-1 0 0,0 0 1 0 0,0 0-1 0 0,0 0 1 0 0,0 0-1 0 0,0 0 0 0 0,0 0 1 0 0,0 0-1 0 0,0 0 1 0 0,0 0-1 0 0,0 1 1 0 0,0-1-1 0 0,0 0 1 0 0,0 0-1 0 0,1 0 0 0 0,-1 0 1 0 0,0 0-1 0 0,0 0 1 0 0,0 0-1 0 0,0 0 1 0 0,0 0-1 0 0,0 0 0 0 0,0 0 1 0 0,0 0-1 0 0,0 0 1 0 0,0 1-1 0 0,0-1 1 0 0,0 0-1 0 0,0 0 1 0 0,0 0-1 0 0,1 0 0 0 0,-1 0 1 0 0,0 0-1 0 0,0 0 1 0 0,0 0-1 0 0,0 0 1 0 0,0 0-1 0 0,0 0 0 0 0,0 0 1 0 0,0 0-1 0 0,0 0 1 0 0,0 0-1 0 0,0 0 1 0 0,1 0-1 0 0,-1 0 1 0 0,0 0-1 0 0,0 0 0 0 0,0 0 1 0 0,0 0-1 0 0,0 0 1 0 0,0 0-1 0 0,0 0 1 0 0,0-1-1 0 0,0 1 0 0 0,0 0 1 0 0,0 0-1 0 0,1 0 1 0 0,-1 0-1 0 0,0 0 1 0 0,0 0-1 0 0,0 0 1 0 0,0 0-1 0 0,0 0 0 0 0,0 0 1 0 0,8-9 58 0 0,7-13-21 0 0,7-10-13 0 0,2 2 0 0 0,33-35 0 0 0,62-49-15 0 0,39-22-40 0 0,-141 122 44 0 0,0 1 0 0 0,21-11-1 0 0,-13 8-1 0 0,-18 11-13 0 0,0 0-1 0 0,0 1 0 0 0,0 0 0 0 0,15-6 1 0 0,-15 7 354 0 0,-12 10-46 0 0,-52 103-126 0 0,49-93-172 0 0,-3 9-1 0 0,-11 31 0 0 0,10-22 10 0 0,-2-1 0 0 0,-2 0 0 0 0,-27 43 0 0 0,13-25 13 0 0,5-10-26 0 0,25-42-6 0 0,0 0 1 0 0,0 1-1 0 0,-1-1 0 0 0,1 0 1 0 0,0 0-1 0 0,0 0 1 0 0,0 0-1 0 0,0 1 1 0 0,0-1-1 0 0,0 0 0 0 0,0 0 1 0 0,0 0-1 0 0,0 1 1 0 0,0-1-1 0 0,0 0 1 0 0,0 0-1 0 0,0 0 1 0 0,0 1-1 0 0,0-1 0 0 0,0 0 1 0 0,0 0-1 0 0,0 0 1 0 0,0 0-1 0 0,0 1 1 0 0,0-1-1 0 0,0 0 1 0 0,0 0-1 0 0,0 0 0 0 0,0 1 1 0 0,0-1-1 0 0,0 0 1 0 0,0 0-1 0 0,1 0 1 0 0,-1 0-1 0 0,0 1 0 0 0,8-3 40 0 0,13-9 36 0 0,-18 9-70 0 0,100-68-6 0 0,-45 29 0 0 0,155-91 0 0 0,-164 106 0 0 0,-46 25 0 0 0,3-2 0 0 0,17 2 0 0 0,43-2 0 0 0,-63 3 0 0 0,-1 0 0 0 0,-1 0 0 0 0,1 0 0 0 0,-1 0 0 0 0,0 0 0 0 0,1 0 0 0 0,-1 0 0 0 0,0 1 0 0 0,1-1 0 0 0,-1 1 0 0 0,0-1 0 0 0,1 1 0 0 0,-1-1 0 0 0,0 1 0 0 0,0 0 0 0 0,2 0 0 0 0,-3 0 0 0 0,1-1 0 0 0,-1 1 0 0 0,1-1 0 0 0,-1 0 0 0 0,1 1 0 0 0,-1-1 0 0 0,1 1 0 0 0,-1-1 0 0 0,1 1 0 0 0,-1-1 0 0 0,0 1 0 0 0,1-1 0 0 0,-1 1 0 0 0,0 0 0 0 0,0-1 0 0 0,1 1 0 0 0,-1-1 0 0 0,0 1 0 0 0,0 0 0 0 0,0-1 0 0 0,0 1 0 0 0,0 0 0 0 0,0-1 0 0 0,0 1 0 0 0,0 0 0 0 0,0-1 0 0 0,0 1 0 0 0,0 0 0 0 0,-7 16 0 0 0,7-16 0 0 0,-11 16 0 0 0,0 0 0 0 0,-2-1 0 0 0,1-1 0 0 0,-2 0 0 0 0,-16 14 0 0 0,17-15 0 0 0,-56 51 0 0 0,28-28 0 0 0,-36 44 0 0 0,16-13 0 0 0,-22 28 0 0 0,80-93 0 0 0,2-1 0 0 0,0-1 0 0 0,-1 1 0 0 0,1 0 0 0 0,0 0 0 0 0,-1 0 0 0 0,1 0 0 0 0,0 0 0 0 0,-1 4 0 0 0,1 1 0 0 0,1-6 0 0 0,0 0 0 0 0,0-1 0 0 0,0 1 0 0 0,0 0 0 0 0,-1 0 0 0 0,1-1 0 0 0,0 1 0 0 0,0 0 0 0 0,0 0 0 0 0,0-1 0 0 0,1 1 0 0 0,-1 0 0 0 0,0 0 0 0 0,0-1 0 0 0,0 1 0 0 0,1 0 0 0 0,-1-1 0 0 0,0 1 0 0 0,1 0 0 0 0,-1-1 0 0 0,0 1 0 0 0,1 0 0 0 0,-1-1 0 0 0,1 1 0 0 0,-1-1 0 0 0,1 1 0 0 0,-1-1 0 0 0,1 1 0 0 0,0-1 0 0 0,-1 1 0 0 0,1-1 0 0 0,1 1 0 0 0,2 1 0 0 0,1 0 0 0 0,-1 0 0 0 0,1-1 0 0 0,0 0 0 0 0,0 0 0 0 0,0 0 0 0 0,-1 0 0 0 0,1-1 0 0 0,0 1 0 0 0,7-2 0 0 0,7 0 0 0 0,25-6 0 0 0,-24 4 0 0 0,61-11 0 0 0,42-6 0 0 0,-96 17 0 0 0,0 1 0 0 0,42 3 0 0 0,130 6 0 0 0,-195-7 0 0 0,-2 0 0 0 0,-1 0 0 0 0,1 0 0 0 0,-1 0 0 0 0,1 0 0 0 0,0 0 0 0 0,-1 0 0 0 0,1 1 0 0 0,-1-1 0 0 0,1 0 0 0 0,-1 1 0 0 0,1 0 0 0 0,-1-1 0 0 0,2 2 0 0 0,-2-2 0 0 0,-1 1 0 0 0,0 0 0 0 0,-1 0 0 0 0,0 0 0 0 0,1 0 0 0 0,-1 0 0 0 0,1 0 0 0 0,-1 0 0 0 0,0-1 0 0 0,0 1 0 0 0,0 0 0 0 0,1 0 0 0 0,-1-1 0 0 0,0 1 0 0 0,0-1 0 0 0,-1 1 0 0 0,-2 2 0 0 0,-38 36 0 0 0,-1-3 0 0 0,-70 45 0 0 0,21-18 0 0 0,-27 16 0 0 0,97-66 0 0 0,11-6 0 0 0,-1 0 0 0 0,1-1 0 0 0,-1-1 0 0 0,-18 6 0 0 0,29-11 0 0 0,1 0 0 0 0,-1 0 0 0 0,1 0 0 0 0,0 0 0 0 0,-1 0 0 0 0,1 0 0 0 0,-1 1 0 0 0,1-1 0 0 0,0 0 0 0 0,-1 0 0 0 0,1 0 0 0 0,-1 0 0 0 0,1 1 0 0 0,0-1 0 0 0,-1 0 0 0 0,1 0 0 0 0,0 1 0 0 0,-1-1 0 0 0,1 0 0 0 0,0 1 0 0 0,-1-1 0 0 0,1 0 0 0 0,0 1 0 0 0,0-1 0 0 0,-1 0 0 0 0,1 1 0 0 0,0-1 0 0 0,0 0 0 0 0,0 1 0 0 0,0-1 0 0 0,-1 1 0 0 0,1-1 0 0 0,0 1 0 0 0,0-1 0 0 0,0 0 0 0 0,0 1 0 0 0,0-1 0 0 0,0 1 0 0 0,0-1 0 0 0,0 1 0 0 0,0-1 0 0 0,0 0 0 0 0,1 1 0 0 0,-1-1 0 0 0,0 1 0 0 0,0-1 0 0 0,0 0 0 0 0,0 1 0 0 0,1-1 0 0 0,-1 1 0 0 0,0-1 0 0 0,0 0 0 0 0,1 1 0 0 0,-1-1 0 0 0,0 0 0 0 0,1 1 0 0 0,-1-1 0 0 0,0 0 0 0 0,1 0 0 0 0,-1 1 0 0 0,0-1 0 0 0,1 0 0 0 0,1 2 0 0 0,11 14 0 0 0,0-1 0 0 0,1-1 0 0 0,0 0 0 0 0,31 21 0 0 0,-24-19 0 0 0,-10-6 0 0 0,-1-1 0 0 0,0 1 0 0 0,-1 1 0 0 0,0 0 0 0 0,-1 0 0 0 0,11 18 0 0 0,-18-27 0 0 0,1 1 0 0 0,-1-1 0 0 0,0 1 0 0 0,1-1 0 0 0,-1 1 0 0 0,0-1 0 0 0,-1 1 0 0 0,1 0 0 0 0,-1-1 0 0 0,1 1 0 0 0,-1 5 0 0 0,0-7 0 0 0,-2-1 0 0 0,0 1 0 0 0,1-1 0 0 0,-1 0 0 0 0,0 1 0 0 0,0-1 0 0 0,0 0 0 0 0,0 0 0 0 0,1-1 0 0 0,-1 1 0 0 0,0 0 0 0 0,0-1 0 0 0,0 1 0 0 0,-1-1 0 0 0,2 0 0 0 0,0 1 0 0 0,-94-24 0 0 0,79 21 0 0 0,-1 1 0 0 0,1 1 0 0 0,-33 1 0 0 0,15 0 0 0 0,25-1 0 0 0,0 1 0 0 0,0 1 0 0 0,0-1 0 0 0,-16 4 0 0 0,23-4 0 0 0,1 0 0 0 0,1 0 0 0 0,0 0 0 0 0,-1 0 0 0 0,1-1 0 0 0,-1 1 0 0 0,1 0 0 0 0,-1 0 0 0 0,1 0 0 0 0,-1 0 0 0 0,1 0 0 0 0,-1 1 0 0 0,1-1 0 0 0,-1 0 0 0 0,1 0 0 0 0,-1 0 0 0 0,1 0 0 0 0,-1 0 0 0 0,1 1 0 0 0,0-1 0 0 0,-1 0 0 0 0,1 0 0 0 0,-1 1 0 0 0,1-1 0 0 0,0 0 0 0 0,-1 1 0 0 0,0 0 0 0 0,-1-1 0 0 0,0 0 0 0 0,1 1 0 0 0,1-1 0 0 0,0 0 0 0 0,-1 1 0 0 0,1-1 0 0 0,0 1 0 0 0,-1-1 0 0 0,1 1 0 0 0,0-1 0 0 0,-1 1 0 0 0,1-1 0 0 0,0 1 0 0 0,0 0 0 0 0,0-1 0 0 0,0 1 0 0 0,0-1 0 0 0,0 1 0 0 0,0-1 0 0 0,0 1 0 0 0,0 0 0 0 0,0-1 0 0 0,0 1 0 0 0,0-1 0 0 0,0 1 0 0 0,0-1 0 0 0,0 1 0 0 0,0-1 0 0 0,1 1 0 0 0,-1-1 0 0 0,0 1 0 0 0,0-1 0 0 0,1 1 0 0 0,-1-1 0 0 0,0 1 0 0 0,1 0 0 0 0,0 0 0 0 0,41 89 0 0 0,-30-62 0 0 0,-8-16 0 0 0,1-1 0 0 0,-1 1 0 0 0,3 16 0 0 0,-5-11 0 0 0,2 31 0 0 0,-4-42 0 0 0,0-1 0 0 0,0 1 0 0 0,-1-1 0 0 0,0 0 0 0 0,0 1 0 0 0,0-1 0 0 0,-1 0 0 0 0,0 0 0 0 0,-5 10 0 0 0,6-13 0 0 0,-2 2 0 0 0,1 1 0 0 0,-1 0 0 0 0,1 0 0 0 0,-4 10 0 0 0,6-14 0 0 0,-2-1 0 0 0,1 0 0 0 0,-1-1 0 0 0,1 1 0 0 0,-1 0 0 0 0,1-1 0 0 0,-1 1 0 0 0,1-1 0 0 0,-1 1 0 0 0,1-1 0 0 0,0 0 0 0 0,-1 0 0 0 0,1 0 0 0 0,0 1 0 0 0,0-1 0 0 0,-2-2 0 0 0,1 1 0 0 0,-5-2 0 0 0,0 0 0 0 0,0 0 0 0 0,-1 0 0 0 0,-8-2 0 0 0,-17-9 0 0 0,25 10-2839 0 0,5 2-701 0 0,-15-15-14159 0 0,10 7 12638 0 0,5 6 2441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18 156 0 0,'-6'-5'24876'0'0,"16"7"-19573"0"0,3-2-6415 0 0,35-6 2118 0 0,-26 2-730 0 0,-1 1-1 0 0,1 1 0 0 0,35 2 1 0 0,-44 1-122 0 0,-11-1-98 0 0,0-1-1 0 0,1 1 1 0 0,-1 1 0 0 0,0-1 0 0 0,0 0-1 0 0,0 0 1 0 0,1 1 0 0 0,-1-1 0 0 0,0 1-1 0 0,0 0 1 0 0,0 0 0 0 0,0 0 0 0 0,0 0-1 0 0,0 0 1 0 0,0 0 0 0 0,0 0 0 0 0,0 0-1 0 0,-1 1 1 0 0,1-1 0 0 0,0 1 0 0 0,-1 0-1 0 0,3 2 1 0 0,15 26-56 0 0,20 41 0 0 0,12 20 0 0 0,-2-14 0 0 0,-45-69 0 0 0,-4-6 0 0 0,1-1 0 0 0,-1 0 0 0 0,1 0 0 0 0,-1 0 0 0 0,1 0 0 0 0,-1 0 0 0 0,1 0 0 0 0,0 0 0 0 0,-1 0 0 0 0,1-1 0 0 0,0 1 0 0 0,0 0 0 0 0,0 0 0 0 0,1 0 0 0 0,0 0-80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2 248 0 0,'-4'3'23375'0'0,"12"-3"-20717"0"0,199-5 3828 0 0,-187 5-6486 0 0,0 1 0 0 0,26 4 0 0 0,-74 1-25131 0 0,19-5 21349 0 0,0-1 1112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0 182 988 0 0,'2'-1'21028'0'0,"2"0"-17052"0"0,8-4-1677 0 0,46-47-273 0 0,-10 9-1543 0 0,-22 20-294 0 0,-12 11-88 0 0,-1 1 0 0 0,26-16 0 0 0,-37 26-71 0 0,0 0 0 0 0,0 0 0 0 0,-1 0 0 0 0,1 1 0 0 0,0-1 0 0 0,0 1 1 0 0,0-1-1 0 0,0 1 0 0 0,0 0 0 0 0,0 0 0 0 0,0-1 0 0 0,0 2 0 0 0,0-1 0 0 0,3 0 0 0 0,254 95 948 0 0,-222-80-932 0 0,-18-7-46 0 0,34 22 0 0 0,-20-10 0 0 0,-31-20 0 0 0,-1 1 0 0 0,1 0 0 0 0,0 0 0 0 0,0 1 0 0 0,-1-1 0 0 0,1 0 0 0 0,-1 0 0 0 0,1 1 0 0 0,-1-1 0 0 0,0 1 0 0 0,1-1 0 0 0,-1 1 0 0 0,2 3 0 0 0,-6 12 0 0 0,1-7-2994 0 0,1-9 1936 0 0,1 0 0 0 0,-1 0 0 0 0,0 0 0 0 0,-14 9-15870 0 0,12-9 15870 0 0,-9-1-4008 0 0,6-2 2989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1008 0 0,'3'-3'26508'0'0,"9"-7"-23948"0"0,3 7-2224 0 0,0 1 1 0 0,1 0-1 0 0,0 2 1 0 0,-1-1-1 0 0,1 2 0 0 0,-1 0 1 0 0,27 6-1 0 0,-27-3-3152 0 0,-13-4 1900 0 0,0 1 0 0 0,0 0 0 0 0,0 0 0 0 0,0 0 0 0 0,0 0 0 0 0,0 1 0 0 0,0-1 0 0 0,0 0 0 0 0,0 1 0 0 0,-1 0 0 0 0,1-1 0 0 0,0 1 0 0 0,1 3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16 673 872 0 0,'-2'2'923'0'0,"0"1"0"0"0,1 0 0 0 0,-1 0 1 0 0,1 0-1 0 0,-1 0 0 0 0,1 0 0 0 0,0 0 0 0 0,-1 6 1979 0 0,1-19 1656 0 0,6-10-1609 0 0,-1 6-682 0 0,5-81 3203 0 0,-6-47-4266 0 0,-2 128-1013 0 0,0 1 0 0 0,0 0 1 0 0,1 0-1 0 0,7-21 0 0 0,-7 30-51 0 0,-1-1 0 0 0,0 0 0 0 0,0 0 0 0 0,0-8 0 0 0,0 9-92 0 0,-1 1 0 0 0,1 0 0 0 0,0-1 0 0 0,0 1 0 0 0,0 0 0 0 0,0 0 1 0 0,1 0-1 0 0,0 0 0 0 0,-1 0 0 0 0,1 0 0 0 0,0 1 0 0 0,0-1 0 0 0,0 0 0 0 0,1 1 1 0 0,-1-1-1 0 0,0 1 0 0 0,5-3 0 0 0,9-7 63 0 0,31-18-1 0 0,-27 18-41 0 0,44-27 293 0 0,88-40 0 0 0,-52 38-141 0 0,-42 22 35 0 0,-40 12-250 0 0,-13 5 16 0 0,0 0-1 0 0,0 1 0 0 0,-1-1 1 0 0,1 1-1 0 0,0 0 0 0 0,9-1 1 0 0,-2 3 68 0 0,0 1 1 0 0,0 0-1 0 0,0 1 1 0 0,0 0-1 0 0,20 9 1 0 0,-4-2 22 0 0,175 60 156 0 0,-117-40-203 0 0,-66-23-66 0 0,16 5 0 0 0,-1 2 0 0 0,36 19 0 0 0,23 16 0 0 0,-87-43 0 0 0,0 0 0 0 0,0 0 0 0 0,-1 0 0 0 0,1 1 0 0 0,-2 0 0 0 0,1 0 0 0 0,-1 0 0 0 0,9 16 0 0 0,-7-8 0 0 0,-1-1 0 0 0,0 2 0 0 0,-1-1 0 0 0,-1 1 0 0 0,4 21 0 0 0,-1-3 0 0 0,1 7 0 0 0,4 82 0 0 0,-11-83 0 0 0,3-1 0 0 0,11 52 0 0 0,-10-58 0 0 0,-4-26 0 0 0,-1 0 0 0 0,1-1 0 0 0,1 1 0 0 0,-1-1 0 0 0,4 7 0 0 0,-5-3 0 0 0,1-9 0 0 0,-11-6-3059 0 0,-19-19-19581 0 0,18 13 17550 0 0,2 3 3240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1 280 0 0,'2'4'7739'0'0,"-5"5"-4883"0"0,2 7-2308 0 0,3-5-71 0 0,8 15 256 0 0,-7-21-457 0 0,-1-1-1 0 0,0 1 1 0 0,0 0-1 0 0,-1 1 0 0 0,1-1 1 0 0,-1 0-1 0 0,0 7 1 0 0,0-8-218 0 0,-1-1-1 0 0,1 1 1 0 0,0-1 0 0 0,0 1 0 0 0,0-1 0 0 0,0 1 0 0 0,3 5 0 0 0,-2-6-17 0 0,0 0 1 0 0,-1 0-1 0 0,0 1 1 0 0,0-1-1 0 0,0 1 1 0 0,0-1 0 0 0,0 7-1 0 0,-1-9-36 0 0,1 0-1 0 0,-1 0 0 0 0,0 1 1 0 0,0-1-1 0 0,1 0 1 0 0,-1 0-1 0 0,0 0 1 0 0,1 0-1 0 0,-1 0 1 0 0,1 0-1 0 0,0 0 1 0 0,-1 0-1 0 0,1 0 0 0 0,0 0 1 0 0,0 0-1 0 0,-1 0 1 0 0,1 0-1 0 0,0-1 1 0 0,0 1-1 0 0,0 0 1 0 0,2 0-1 0 0,-3-1 9 0 0,33 6 466 0 0,-23-6 84 0 0,0-1 1 0 0,19-5-1 0 0,-19 4 315 0 0,0 0 0 0 0,20-1 0 0 0,-14 2 157 0 0,0-1 0 0 0,18-4-1 0 0,-21 4-352 0 0,25-12 352 0 0,-34 12-995 0 0,1-1 1 0 0,0 1-1 0 0,0 1 1 0 0,-1-1-1 0 0,1 1 1 0 0,1 0-1 0 0,5-1 1 0 0,-7 0-200 0 0,5-1-2956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1 287 600 0 0,'5'3'23905'0'0,"-2"-11"-21571"0"0,0-3-1896 0 0,1-1-1 0 0,-2 1 0 0 0,0-1 1 0 0,2-19-1 0 0,-2 8-106 0 0,3-7 1 0 0,-2 20-135 0 0,-1-1-1 0 0,0-16 1 0 0,-1 21-107 0 0,1 0 0 0 0,-1 0-1 0 0,1 0 1 0 0,0 0 0 0 0,5-10 0 0 0,-4 10-47 0 0,-2 4-4 0 0,1 0 0 0 0,0 0 0 0 0,0 0 0 0 0,0 0 0 0 0,0 0 0 0 0,0 1 0 0 0,0-1 0 0 0,0 0 0 0 0,0 1 0 0 0,1-1 0 0 0,-1 1 0 0 0,0 0 0 0 0,1 0 0 0 0,-1 0 0 0 0,1 0 0 0 0,0 1 0 0 0,-1-1 0 0 0,1 0 0 0 0,3 1 0 0 0,12-3 481 0 0,32 0 0 0 0,-34 3-434 0 0,163-15-86 0 0,-156 13-303 0 0,31 1-1 0 0,-55 1-325 0 0,1 0 0 0 0,-1 0 0 0 0,0 0-1 0 0,1 0 1 0 0,-1 1 0 0 0,0-1 0 0 0,1 0 0 0 0,-1 1-1 0 0,1-1 1 0 0,-1 0 0 0 0,-5 7-6921 0 0,-1 12-5661 0 0,5-12 10969 0 0,-1 0 286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1612 0 0,'5'-3'20812'0'0,"7"-1"-12361"0"0,37-14-9321 0 0,-44 17 2561 0 0,44-17-1515 0 0,162-48 719 0 0,-204 64-895 0 0,-2 1 0 0 0,0 0 0 0 0,0 0 0 0 0,0 1 0 0 0,0-1 0 0 0,7 2 0 0 0,-10-1 0 0 0,3-1 0 0 0,1 2 0 0 0,-1-1 0 0 0,0 0 0 0 0,0 1 0 0 0,0 0 0 0 0,6 2 0 0 0,-6-1 0 0 0,0 0 0 0 0,0 1 0 0 0,0 0 0 0 0,0 0 0 0 0,0 1 0 0 0,-1-1 0 0 0,8 9 0 0 0,27 35 0 0 0,-12-15 0 0 0,32 30 0 0 0,23 27 0 0 0,-16-14 0 0 0,-56-65 0 0 0,-4-3 0 0 0,0 0 0 0 0,9 12 0 0 0,-11-10-7333 0 0,-19-14-6077 0 0,0-4 5606 0 0,7 3 5060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0 136 0 0,'-11'2'31632'0'0,"14"1"-33189"0"0,8 9 2048 0 0,1-1 1 0 0,-2 2-1 0 0,10 13 1 0 0,4 5 98 0 0,5 1-590 0 0,53 46 0 0 0,39 20 0 0 0,-70-57 0 0 0,63 41 0 0 0,-30-21 0 0 0,-74-53-1806 0 0,-18-12-2398 0 0,-16-10-4123 0 0,-1-6-3332 0 0,9 9 7606 0 0,5 1 1891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61 748 4 0 0,'8'-8'27587'0'0,"-4"6"-26506"0"0,2-1-812 0 0,1 1-1 0 0,-1 0 1 0 0,1 0-1 0 0,0 1 1 0 0,-1 0-1 0 0,1 0 1 0 0,0 0-1 0 0,0 1 1 0 0,0 0 0 0 0,-1 0-1 0 0,1 1 1 0 0,0 0-1 0 0,0 0 1 0 0,12 4-1 0 0,34 11-206 0 0,1 0-60 0 0,83 36 1 0 0,-79-15-3 0 0,-74-46 0 0 0,1-2 0 0 0,1 1 0 0 0,-19-19 0 0 0,-39-45 0 0 0,49 50 0 0 0,-38-45 0 0 0,-66-95 0 0 0,110 140-16 0 0,1-1 0 0 0,2 0 0 0 0,0-1 1 0 0,1-1-1 0 0,2 0 0 0 0,1-1 0 0 0,1 0 0 0 0,-7-38 0 0 0,12 30-214 0 0,3 22 66 0 0,0 13 130 0 0,1-1 1 0 0,0 0-1 0 0,-1 1 1 0 0,1-1-1 0 0,0 0 1 0 0,0 1-1 0 0,0-1 1 0 0,0 0-1 0 0,0 1 1 0 0,1-1-1 0 0,-1 0 1 0 0,0 1 0 0 0,1-1-1 0 0,0-1 1 0 0,17-33-239 0 0,1 6 257 0 0,-14 20 71 0 0,1 1 1 0 0,10-14-1 0 0,-15 22-49 0 0,-1 1 0 0 0,0 0 1 0 0,1 0-1 0 0,-1-1 1 0 0,1 1-1 0 0,-1 0 1 0 0,1 0-1 0 0,-1-1 1 0 0,1 1-1 0 0,-1 0 0 0 0,1 0 1 0 0,-1 0-1 0 0,1 0 1 0 0,-1 0-1 0 0,1 0 1 0 0,-1 0-1 0 0,1 0 1 0 0,-1 0-1 0 0,0 0 0 0 0,1 0 1 0 0,-1 0-1 0 0,1 0 1 0 0,-1 0-1 0 0,2 1 1 0 0,15 7 190 0 0,13 17 218 0 0,-30-24-398 0 0,202 174 321 0 0,138 117-339 0 0,-225-159 0 0 0,-40-43 0 0 0,-69-82 0 0 0,-2-3 0 0 0,-8-13 0 0 0,-3-5 0 0 0,1 0 0 0 0,0-1 0 0 0,1 0 0 0 0,0 0 0 0 0,-4-25 0 0 0,4 13 0 0 0,2 0 0 0 0,0-37 0 0 0,5 30 0 0 0,1 0 0 0 0,1 0 0 0 0,2 0 0 0 0,1 1 0 0 0,12-32 0 0 0,-10 45 0 0 0,-8 16 0 0 0,1 0 0 0 0,0 0 0 0 0,-1-1 0 0 0,0 1 0 0 0,0 0 0 0 0,0-1 0 0 0,1-6 0 0 0,1 4 0 0 0,-2 7 0 0 0,0 0 0 0 0,0-1 0 0 0,0 1 0 0 0,0 0 0 0 0,0 0 0 0 0,0 0 0 0 0,-1 0 0 0 0,1 0 0 0 0,0 0 0 0 0,-1 0 0 0 0,2 3 0 0 0,-2-4 0 0 0,30 50 0 0 0,67 122 0 0 0,-36-60 0 0 0,-57-103-2240 0 0,-26-13-17001 0 0,11-1 11565 0 0,5 2 5070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1372 0 0,'-4'5'23145'0'0,"-2"2"-20190"0"0,-3 3-3607 0 0,5-6 1628 0 0,-28 45-210 0 0,7-9-213 0 0,-143 164 1307 0 0,168-203-1851 0 0,0-1 1 0 0,-1 0 0 0 0,1 0-1 0 0,0 1 1 0 0,-1-1 0 0 0,1 1-1 0 0,0-1 1 0 0,-1 0 0 0 0,1 1-1 0 0,0-1 1 0 0,0 0-1 0 0,0 1 1 0 0,-1-1 0 0 0,1 1-1 0 0,0-1 1 0 0,0 1 0 0 0,0-1-1 0 0,0 1 1 0 0,0-1 0 0 0,0 1-1 0 0,0-1 1 0 0,0 1 0 0 0,0-1-1 0 0,0 0 1 0 0,0 1-1 0 0,0-1 1 0 0,0 1 0 0 0,0-1-1 0 0,0 1 1 0 0,1 0 0 0 0,12 8-3 0 0,-11-7 0 0 0,5 1 45 0 0,1 0 1 0 0,-1 0-1 0 0,1-1 0 0 0,-1 0 1 0 0,1 0-1 0 0,0 0 1 0 0,-1-1-1 0 0,12 0 1 0 0,8-1 196 0 0,29-3 0 0 0,-28-1-215 0 0,0 0 0 0 0,0-2 0 0 0,0-1 1 0 0,35-15-1 0 0,102-52 208 0 0,-28 11-146 0 0,-59 27-96 0 0,-73 33-2179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2 161 1620 0 0,'-2'0'25937'0'0,"34"16"-23030"0"0,19 5-1374 0 0,7 3-782 0 0,-9-3-748 0 0,1-2 0 0 0,1-3 0 0 0,0-2 1 0 0,1-2-1 0 0,58 5 0 0 0,-80-13-3 0 0,52 15 0 0 0,-79-19 0 0 0,0 0 0 0 0,0 0 0 0 0,-3-2 0 0 0,-6-2 0 0 0,1 0 0 0 0,0-1 0 0 0,0 0 0 0 0,1 0 0 0 0,-1 0 0 0 0,1-1 0 0 0,0 0 0 0 0,-3-6 0 0 0,6 10 0 0 0,-55-79 0 0 0,34 52 0 0 0,3 0 0 0 0,0-1 0 0 0,-20-45 0 0 0,32 61 0 0 0,5 12 0 0 0,1-1 0 0 0,-1 0 0 0 0,1 0 0 0 0,0 1 0 0 0,0-1 0 0 0,0 0 0 0 0,-1-6 0 0 0,2 7 0 0 0,2 5 0 0 0,1-1 0 0 0,0 0 0 0 0,0 0 0 0 0,0 0 0 0 0,0 0 0 0 0,1 0 0 0 0,-1-1 0 0 0,0 0 0 0 0,1 1 0 0 0,-1-1 0 0 0,1 0 0 0 0,6 0 0 0 0,9 2 0 0 0,24-1 0 0 0,-21-1 0 0 0,3 0 0 0 0,1-2 0 0 0,-1-1 0 0 0,0-1 0 0 0,0-1 0 0 0,46-13 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13 864 0 0,'7'-12'12603'0'0,"-7"19"-10765"0"0,1 7-1464 0 0,46 55 68 0 0,12 15 321 0 0,-40-57-416 0 0,28 27 524 0 0,-5-7 113 0 0,45 53 1426 0 0,-20-25-649 0 0,23 22-94 0 0,-23-29-1041 0 0,-16-18-379 0 0,94 86 59 0 0,-60-60-219 0 0,-47-42-51 0 0,30 30-478 0 0,-56-44-4215 0 0,-8-8-1521 0 0,0 1 756 0 0,-4-12 5253 0 0,0-1-1 0 0,0 0 0 0 0,0 1 0 0 0,0-1 1 0 0,0 1-1 0 0,0-1 0 0 0,0 0 0 0 0,0 1 1 0 0,-1-1-1 0 0,1 0 0 0 0,0 1 1 0 0,0-1-1 0 0,0 0 0 0 0,-1 1 0 0 0,1-1 1 0 0,0 0-1 0 0,0 1 0 0 0,-1-1 1 0 0,1 0-1 0 0,0 0 0 0 0,0 1 0 0 0,-1-1 1 0 0,1 0-1 0 0,0 0 0 0 0,-1 0 0 0 0,1 1 1 0 0,0-1-1 0 0,-1 0 0 0 0,1 0 1 0 0,0 0-1 0 0,-1 0 0 0 0,0 0 0 0 0,-4 0-1714 0 0,4-3 294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1 436 336 0 0,'2'7'3143'0'0,"4"7"7248"0"0,-6-14-10315 0 0,4-6 1472 0 0,3-9-1248 0 0,-7 15-33 0 0,4-10 164 0 0,-1 0-1 0 0,0-1 0 0 0,-1 1 1 0 0,1-17-1 0 0,4-16 321 0 0,9-32-124 0 0,-10 43-927 0 0,0 0 0 0 0,3 0 1 0 0,23-57-1 0 0,-4 29-6136 0 0,-27 56 5489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15 353 572 0 0,'-7'23'11323'0'0,"6"-23"-11246"0"0,1 0 0 0 0,0 0 0 0 0,-1-1-1 0 0,1 1 1 0 0,-1 0 0 0 0,1 0 0 0 0,-1-1 0 0 0,1 1-1 0 0,0 0 1 0 0,-1-1 0 0 0,1 1 0 0 0,0 0 0 0 0,-1-1-1 0 0,1 1 1 0 0,0-1 0 0 0,0 1 0 0 0,-1 0 0 0 0,1-1-1 0 0,0 1 1 0 0,0-1 0 0 0,0 1 0 0 0,0-1 0 0 0,-1 1-1 0 0,1-1 1 0 0,0 1 0 0 0,0-1 0 0 0,0 1 0 0 0,0-1-1 0 0,0 1 1 0 0,0-1 0 0 0,1-21 778 0 0,-1 17-543 0 0,0-2 125 0 0,0 0 1 0 0,1 0 0 0 0,0 1-1 0 0,3-14 1 0 0,-4 17-271 0 0,1 1 1 0 0,-1-1-1 0 0,1 0 1 0 0,-1 0-1 0 0,0 0 1 0 0,-1-3-1 0 0,2-15 554 0 0,3 1-531 0 0,0 1 0 0 0,2-1 1 0 0,0 1-1 0 0,15-32 0 0 0,12-33-5017 0 0,-24 72 1020 0 0,-9 11 3320 0 0,1 0 0 0 0,0 1 0 0 0,-1-1 0 0 0,1 0 0 0 0,-1 1 0 0 0,1-1 0 0 0,-1 0 0 0 0,0 0 0 0 0,1 0 0 0 0,-1 1 0 0 0,0-1 0 0 0,1 0 1 0 0,-1 0-1 0 0,0 0 0 0 0,0 0 0 0 0,0 0 0 0 0,0 0 0 0 0,0-1 0 0 0,0-1-1266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0 680 0 0,'-7'5'24064'0'0,"8"-2"-23895"0"0,1-1-1 0 0,0 1 1 0 0,-1-1 0 0 0,1 0-1 0 0,0 1 1 0 0,0-1-1 0 0,0 0 1 0 0,0 0 0 0 0,0 0-1 0 0,1-1 1 0 0,3 4-1 0 0,2 1-1 0 0,114 105 356 0 0,0 1-403 0 0,-83-77-236 0 0,19 15-1257 0 0,-16-22-3176 0 0,-21-14-591 0 0,0-1-3749 0 0,-9-9 3370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0 851 476 0 0,'3'1'6981'0'0,"1"-4"-4658"0"0,2-3-41 0 0,-3 2-1325 0 0,11-15 1169 0 0,14-10-939 0 0,-8 12 249 0 0,-7 7 602 0 0,-13 9-1963 0 0,10-6 813 0 0,7-4 203 0 0,-14 8-856 0 0,0 1 0 0 0,1 0 0 0 0,-1 0-1 0 0,1 1 1 0 0,-1-1 0 0 0,1 1 0 0 0,0-1 0 0 0,0 1 0 0 0,7-1 0 0 0,-6 2-110 0 0,-1 0-41 0 0,-1 0 0 0 0,1 0 0 0 0,0 0 0 0 0,0 0 0 0 0,0 1 0 0 0,-1 0 0 0 0,1 0 1 0 0,0 0-1 0 0,-1 0 0 0 0,1 0 0 0 0,5 3 0 0 0,28 19 591 0 0,-35-21-630 0 0,1 0 0 0 0,-1-1 1 0 0,1 2-1 0 0,-1-1 0 0 0,0 0 0 0 0,0 0 1 0 0,0 1-1 0 0,0-1 0 0 0,-1 1 0 0 0,2 3 1 0 0,8 9 113 0 0,-9-12-138 0 0,0 0-1 0 0,-1 0 1 0 0,1 0 0 0 0,-1 0-1 0 0,0 1 1 0 0,1-1 0 0 0,0 6 0 0 0,8 18 96 0 0,7 30-65 0 0,1-10-28 0 0,-9-27 3 0 0,-7-16-5 0 0,-1-1 0 0 0,1 1-1 0 0,0-1 1 0 0,0 1 0 0 0,5 5-1 0 0,20 29 411 0 0,-20-31-309 0 0,-2 0 15 0 0,1-1 0 0 0,-1 0 0 0 0,1 0 0 0 0,13 9 0 0 0,-13-11-53 0 0,0 1 1 0 0,-1 0 0 0 0,0 0-1 0 0,6 7 1 0 0,-9-10-51 0 0,31 30 85 0 0,-28-29-102 0 0,0 1 1 0 0,0-1-1 0 0,0 0 1 0 0,11 5-1 0 0,0 0-13 0 0,2 1 22 0 0,0-2-1 0 0,0 0 1 0 0,29 6 0 0 0,-25-7 36 0 0,96 21 166 0 0,-97-22-153 0 0,0-2 0 0 0,1-1 0 0 0,-1 0 0 0 0,25-3 0 0 0,-39 1-42 0 0,3 0 8 0 0,-1-1 0 0 0,1 0-1 0 0,15-4 1 0 0,-16 2-9 0 0,0 1-1 0 0,0 1 1 0 0,15-1 0 0 0,-17 1-5 0 0,-1 0 1 0 0,1 0 0 0 0,-1-1 0 0 0,0 0-1 0 0,1 0 1 0 0,-1-1 0 0 0,11-6 0 0 0,24-8 89 0 0,-35 14-107 0 0,0 1 1 0 0,-1-1-1 0 0,1 0 1 0 0,6-4-1 0 0,-7 3 8 0 0,1 1 1 0 0,-1 0-1 0 0,1 0 0 0 0,7-3 1 0 0,-9 4 3 0 0,1 0 0 0 0,-2 0-1 0 0,1 0 1 0 0,0-1 0 0 0,0 1 0 0 0,3-4 0 0 0,15-10 6 0 0,-9 8-20 0 0,0-1 0 0 0,-1-1 0 0 0,-1 1-1 0 0,18-20 1 0 0,-3 6-12 0 0,-23 21 4 0 0,0-1 0 0 0,0 0-1 0 0,0 0 1 0 0,0 0 0 0 0,0 0 0 0 0,0 0-1 0 0,-1 0 1 0 0,1-1 0 0 0,-1 1 0 0 0,2-4 0 0 0,8-12 2 0 0,-10 17-3 0 0,0 0 0 0 0,0-1 0 0 0,-1 1 0 0 0,1 0 0 0 0,-1 0 0 0 0,0-1 0 0 0,1 1 0 0 0,-1-1 0 0 0,0 1 0 0 0,-1-1 0 0 0,1 0 0 0 0,0-3 0 0 0,0 3 0 0 0,-1 0 0 0 0,1 0-1 0 0,0 1 1 0 0,-1-1 0 0 0,1 0 0 0 0,1 0 0 0 0,-1 1 0 0 0,3-6 0 0 0,-3 6 1 0 0,1 0 1 0 0,-1-1-1 0 0,0 0 1 0 0,0 1-1 0 0,0-1 0 0 0,0 0 1 0 0,-1 1-1 0 0,2-6 1 0 0,5-12-4 0 0,-6 18 4 0 0,0-1 0 0 0,0 1 0 0 0,0 0 0 0 0,0 0 0 0 0,0-1 0 0 0,-1 1 0 0 0,1-1 0 0 0,0-2 0 0 0,6-19 13 0 0,-6 21-15 0 0,0-1-1 0 0,1 1 1 0 0,-1 0-1 0 0,0-1 0 0 0,-1 1 1 0 0,2-6-1 0 0,10-53 17 0 0,-4 8-12 0 0,-8-42 16 0 0,-1 85-23 0 0,-1 0-1 0 0,1 1 1 0 0,-2-1-1 0 0,1 0 1 0 0,-2 1 0 0 0,-4-12-1 0 0,-14-47-16 0 0,15 42 17 0 0,5 19-1 0 0,-1 0 0 0 0,1 0 1 0 0,-1 0-1 0 0,-5-8 0 0 0,-17-41 10 0 0,12 26 3 0 0,7 19 5 0 0,-1 0 1 0 0,0 1-1 0 0,0 0 0 0 0,-16-17 1 0 0,-29-23 164 0 0,40 42-120 0 0,-1 0-1 0 0,1 0 1 0 0,-1 1-1 0 0,-1 1 1 0 0,1 0-1 0 0,-1 1 1 0 0,-21-6-1 0 0,-17-6 70 0 0,-6-1-118 0 0,56 19-7 0 0,-16-6 9 0 0,-1 1 0 0 0,-19-11 1 0 0,30 12 15 0 0,0 0 1 0 0,0 1 0 0 0,0 0 0 0 0,0 0 0 0 0,0 1-1 0 0,-1 0 1 0 0,1 1 0 0 0,-1-1 0 0 0,-13 1 0 0 0,-6 0-42 0 0,-21 1 28 0 0,18 5-42 0 0,-62 22-58 0 0,67-16 53 0 0,1 2 0 0 0,-26 16 0 0 0,16-9 26 0 0,15-6 1 0 0,0 0 1 0 0,2 1 0 0 0,-1 1 0 0 0,-30 35 0 0 0,37-37-6 0 0,0 0-1 0 0,1 0 1 0 0,0 1-1 0 0,-13 26 1 0 0,-16 35-30 0 0,15-27 20 0 0,20-37 4 0 0,0-1 0 0 0,0 1-1 0 0,-4 14 1 0 0,1 0-9 0 0,4-12-743 0 0,0 1-1288 0 0,0-6-3236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10 263 468 0 0,'0'-2'1556'0'0,"-3"-4"-553"0"0,-4-11 9069 0 0,9 17-9004 0 0,2 1-95 0 0,5 4-437 0 0,-1-1-95 0 0,9 5 1843 0 0,0 0 0 0 0,-1 2 0 0 0,20 14 0 0 0,-10-6-2038 0 0,-7-5 105 0 0,36 23 177 0 0,-48-34-483 0 0,0 0 0 0 0,1 0 1 0 0,-1-1-1 0 0,0 0 0 0 0,1-1 1 0 0,-1 1-1 0 0,1-1 0 0 0,13 0 0 0 0,6-2 99 0 0,31-3-1 0 0,-5-8 94 0 0,5 0-107 0 0,18-2 162 0 0,-5 1 41 0 0,97-14 635 0 0,-152 24-905 0 0,64-13 65 0 0,59-10-104 0 0,75-16 28 0 0,-179 36-34 0 0,-18 2-14 0 0,0 2 0 0 0,20-2 0 0 0,-5-1-24 0 0,-25 4 26 0 0,-1-1 0 0 0,1 1 0 0 0,-1 0 0 0 0,8 0 0 0 0,-13 1-2 0 0,2-2 7 0 0,-1 0 0 0 0,1 0 0 0 0,-1 0 0 0 0,1 0 0 0 0,-1-1 0 0 0,0 1 0 0 0,0-1 0 0 0,0 0 0 0 0,0 1 1 0 0,1-6-1 0 0,15-33-41 0 0,-10 21 57 0 0,-6 17-39 0 0,3-7-28 0 0,-1-1 1 0 0,0 1 0 0 0,0-1 0 0 0,-1 0-1 0 0,0 0 1 0 0,2-17 0 0 0,-3 22-329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52 788 0 0,'0'0'76'0'0,"1"0"1"0"0,-1-1-1 0 0,0 1 0 0 0,0 0 1 0 0,0-1-1 0 0,0 1 1 0 0,0 0-1 0 0,-1 0 0 0 0,1-1 1 0 0,0 1-1 0 0,0 0 0 0 0,0-1 1 0 0,0 1-1 0 0,0 0 0 0 0,0-1 1 0 0,0 1-1 0 0,-1 0 0 0 0,1 0 1 0 0,0-1-1 0 0,0 1 0 0 0,0 0 1 0 0,-1 0-1 0 0,1-1 0 0 0,0 1 1 0 0,0 0-1 0 0,-1 0 0 0 0,1-1-35 0 0,-1 1-1 0 0,1 0 0 0 0,0 0 0 0 0,0 0 0 0 0,-1-1 0 0 0,1 1 0 0 0,0 0 1 0 0,0 0-1 0 0,0-1 0 0 0,-1 1 0 0 0,1 0 0 0 0,0 0 0 0 0,0-1 0 0 0,0 1 0 0 0,0 0 1 0 0,0-1-1 0 0,0 1 0 0 0,-1 0 0 0 0,1-1 0 0 0,0 1 0 0 0,0 0 0 0 0,0 0 1 0 0,0-1-1 0 0,0 1 0 0 0,0 0 0 0 0,0-1 0 0 0,-3-6 408 0 0,3 7-423 0 0,0-1 1 0 0,-1 1-1 0 0,1-1 0 0 0,0 1 1 0 0,-1 0-1 0 0,1-1 1 0 0,0 1-1 0 0,0-1 0 0 0,-1 1 1 0 0,1-1-1 0 0,0 1 0 0 0,0-1 1 0 0,0 1-1 0 0,0-1 1 0 0,0 1-1 0 0,0-1 0 0 0,-1 1 1 0 0,2-2-1 0 0,-1-11 506 0 0,0 7-77 0 0,0 7-145 0 0,13 18-267 0 0,-1 2-170 0 0,11 32-1 0 0,-1-1-358 0 0,-15-38 286 0 0,-1-3-232 0 0,-1-1 0 0 0,0 1 0 0 0,-1 0 1 0 0,4 17-1 0 0,4 4-1518 0 0,-11-21 1016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8 116 0 0,'2'-7'2203'0'0,"3"6"484"0"0,-3 5-1994 0 0,2 4-628 0 0,28 62 91 0 0,4 7-254 0 0,8 42-3397 0 0,-37-97 2381 0 0,0-9 37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8 272 0 0,'0'0'63'0'0,"0"0"0"0"0,0 0 0 0 0,0-1 0 0 0,0 1 0 0 0,0 0 0 0 0,0 0 1 0 0,0-1-1 0 0,0 1 0 0 0,0 0 0 0 0,0 0 0 0 0,0 0 0 0 0,0-1 0 0 0,0 1 0 0 0,0 0 0 0 0,0 0 0 0 0,0-1 0 0 0,0 1 0 0 0,0 0 0 0 0,0 0 0 0 0,0-1 1 0 0,0 1-1 0 0,0 0 0 0 0,1 0 0 0 0,-1 0 0 0 0,0-1 0 0 0,0 1 0 0 0,0 0 0 0 0,0 0 0 0 0,0 0 0 0 0,1 0 0 0 0,-1-1 0 0 0,0 1 0 0 0,0 0 0 0 0,0 0 1 0 0,1 0-1 0 0,-1 0 0 0 0,0 0 0 0 0,0 0 0 0 0,1 0 0 0 0,-1 0 0 0 0,0-1 0 0 0,0 1 0 0 0,0 0 0 0 0,1 0 0 0 0,-1 0 0 0 0,0 0 0 0 0,0 0 1 0 0,1 0-1 0 0,-1 0 0 0 0,2 6 1232 0 0,36 64-507 0 0,0 3-732 0 0,2 21-105 0 0,16 46-1984 0 0,-42-98-32 0 0,-13-32 1031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35 728 0 0,'0'0'72'0'0,"1"0"-1"0"0,-1 0 1 0 0,0 0 0 0 0,0 0-1 0 0,0 1 1 0 0,0-1 0 0 0,0 0-1 0 0,1 0 1 0 0,-1 0 0 0 0,0 0 0 0 0,0 0-1 0 0,0 0 1 0 0,0 0 0 0 0,0 0-1 0 0,1 0 1 0 0,-1 0 0 0 0,0 0-1 0 0,0 0 1 0 0,0 1 0 0 0,0-1-1 0 0,1 0 1 0 0,-1 0 0 0 0,0 0-1 0 0,0 0 1 0 0,0-1 0 0 0,0 1-1 0 0,1 0 1 0 0,-1 0 0 0 0,0 0-1 0 0,0 0 1 0 0,0 0 0 0 0,0 0-1 0 0,1 0 1 0 0,-1 0 0 0 0,0 0-1 0 0,0 0 1 0 0,0 0 0 0 0,0 0 0 0 0,0-1-1 0 0,1 1 1 0 0,-1 0 0 0 0,0 0-1 0 0,0 0 1 0 0,0 0 0 0 0,0 0-1 0 0,0-1 1 0 0,0 1 0 0 0,0 0-1 0 0,0 0 1 0 0,0 0 0 0 0,1 0-1 0 0,-1-1 1 0 0,0 1 0 0 0,0 0-1 0 0,0 0 1 0 0,0 0 0 0 0,0-1-1 0 0,12 19 21 0 0,-10-14 179 0 0,13 16-96 0 0,-10-13-143 0 0,0 0 1 0 0,0 1 0 0 0,5 9 0 0 0,27 54 9 0 0,-29-55-142 0 0,2 0 1 0 0,12 17-1 0 0,-9-14-295 0 0,-10-15-12 0 0,-1 0-1 0 0,0-1 1 0 0,-1 1 0 0 0,1 0 0 0 0,0 0-1 0 0,-1 0 1 0 0,0 0 0 0 0,0 5 0 0 0</inkml:trace>
  <inkml:trace contextRef="#ctx0" brushRef="#br0" timeOffset="1">105 35 540 0 0,'0'-1'92'0'0,"0"0"106"0"0,0-1 0 0 0,0 0 0 0 0,0 0 0 0 0,0 0-1 0 0,0 0 1 0 0,-1 0 0 0 0,1 0 0 0 0,0 1 0 0 0,-1-1 0 0 0,0 0 0 0 0,1 0 0 0 0,-1 0-1 0 0,-1-1 1 0 0,2 3-178 0 0,0 0 0 0 0,0 0-1 0 0,1 0 1 0 0,-1 0-1 0 0,0 0 1 0 0,0 0 0 0 0,0 0-1 0 0,0 0 1 0 0,1 1-1 0 0,-1-1 1 0 0,0 0 0 0 0,0 0-1 0 0,0 0 1 0 0,1 0-1 0 0,-1 0 1 0 0,0 0 0 0 0,0 0-1 0 0,0 0 1 0 0,0 0-1 0 0,1-1 1 0 0,-1 1 0 0 0,0 0-1 0 0,0 0 1 0 0,0 0-1 0 0,0 0 1 0 0,1 0 0 0 0,-1 0-1 0 0,0 0 1 0 0,0 0-1 0 0,0 0 1 0 0,0 0 0 0 0,0-1-1 0 0,1 1 1 0 0,-1 0-1 0 0,0 0 1 0 0,0 0 0 0 0,0 0-1 0 0,0 0 1 0 0,0-1 0 0 0,0 1-1 0 0,0 0 1 0 0,0 0-1 0 0,0 0 1 0 0,0 0 0 0 0,1-1-1 0 0,-1 1 1 0 0,0 0-1 0 0,0 0 1 0 0,0 0 0 0 0,0 0-1 0 0,0-1 1 0 0,0 1-1 0 0,0 0 1 0 0,0 0 0 0 0,0 0-1 0 0,-1-1 1 0 0,1 1-1 0 0,0 0 1 0 0,0 0 0 0 0,0 0-1 0 0,0 0 1 0 0,0-1-1 0 0,0 1 1 0 0,0 0 0 0 0,0 0-1 0 0,-1 0 1 0 0,17 7 463 0 0,-5 4-395 0 0,0 1-1 0 0,0 0 1 0 0,-1 1-1 0 0,-1 0 1 0 0,15 27 0 0 0,2 3-221 0 0,-23-39-131 0 0,1 0 0 0 0,-1 0 0 0 0,0 0 0 0 0,1 0 0 0 0,0 0 0 0 0,0-1 0 0 0,6 5 0 0 0,-15-9-1767 0 0,4-5 1030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1 110 708 0 0,'0'-6'629'0'0,"0"-11"965"0"0,0 17-1584 0 0,0 0 0 0 0,0 0 0 0 0,0-1 0 0 0,0 1 0 0 0,0 0 0 0 0,0 0 0 0 0,0 0 0 0 0,0 0 0 0 0,0-1 0 0 0,0 1 0 0 0,0 0 0 0 0,0 0 0 0 0,1 0 0 0 0,-1 0 0 0 0,0-1 0 0 0,0 1 0 0 0,0 0 0 0 0,0 0-1 0 0,0 0 1 0 0,0 0 0 0 0,0 0 0 0 0,1 0 0 0 0,-1-1 0 0 0,0 1 0 0 0,0 0 0 0 0,0 0 0 0 0,0 0 0 0 0,0 0 0 0 0,1 0 0 0 0,-1 0 0 0 0,0 0 0 0 0,0 0 0 0 0,0 0 0 0 0,0 0 0 0 0,1 0 0 0 0,-1 0 0 0 0,0 0 0 0 0,0 0 0 0 0,0 0 0 0 0,1 0 0 0 0,-1 0-1 0 0,0 0 1 0 0,0 0 0 0 0,0 0 0 0 0,0 0 0 0 0,1 0 0 0 0,-1 0 0 0 0,0 0 0 0 0,0 0 0 0 0,0 0 0 0 0,0 0 0 0 0,0 0 0 0 0,1 1 0 0 0,-1-1 0 0 0,0 0 0 0 0,0 0 0 0 0,0 0 0 0 0,0 0 0 0 0,0 0 0 0 0,0 0 0 0 0,0 1 0 0 0,1-1 0 0 0,-1 0 0 0 0,0 0 0 0 0,0 0-1 0 0,0 0 1 0 0,0 1 0 0 0,0-1 0 0 0,0 0 0 0 0,10 10 182 0 0,-8-9-166 0 0,1 2 0 0 0,-1-1-1 0 0,0 0 1 0 0,0 0 0 0 0,4 6 0 0 0,2 5-13 0 0,1 3-555 0 0,15 32 0 0 0,-10-16-1068 0 0,-7-16 748 0 0</inkml:trace>
  <inkml:trace contextRef="#ctx0" brushRef="#br0" timeOffset="1">133 0 128 0 0,'0'4'732'0'0,"14"8"32"0"0,-7-1-176 0 0,7 5-224 0 0,-7 0-152 0 0,7 3-104 0 0,0 1-112 0 0,0-1-176 0 0,-7 1-292 0 0,0 0-156 0 0,0-1-76 0 0,0-7-36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6 892 0 0,'0'-1'120'0'0,"0"1"0"0"0,0 0 0 0 0,0 0 0 0 0,0 0 1 0 0,0-1-1 0 0,0 1 0 0 0,0 0 0 0 0,0 0 0 0 0,0-1 0 0 0,0 1 0 0 0,0 0 0 0 0,-1 0 0 0 0,1 0 1 0 0,0-1-1 0 0,0 1 0 0 0,0 0 0 0 0,0 0 0 0 0,-1 0 0 0 0,1 0 0 0 0,0-1 0 0 0,0 1 0 0 0,0 0 0 0 0,-1 0 1 0 0,1 0-1 0 0,0 0 0 0 0,0 0 0 0 0,0 0 0 0 0,-1-1 0 0 0,1 1 0 0 0,0 0 0 0 0,-1 0 0 0 0,1 0-65 0 0,0 1-1 0 0,0-1 1 0 0,0 0-1 0 0,-1 0 1 0 0,1 0-1 0 0,0 0 1 0 0,0 1-1 0 0,0-1 1 0 0,-1 0-1 0 0,1 0 1 0 0,0 1-1 0 0,0-1 1 0 0,0 0-1 0 0,0 0 1 0 0,0 1-1 0 0,0-1 1 0 0,0 0-1 0 0,0 0 1 0 0,-1 1-1 0 0,1-1 1 0 0,0 0-1 0 0,0 0 1 0 0,0 1-1 0 0,0-1 1 0 0,0 0-1 0 0,0 1 1 0 0,1-1-1 0 0,-1 0 1 0 0,0 0-1 0 0,0 1 1 0 0,0-1-1 0 0,0 0 1 0 0,0 0-1 0 0,0 1 1 0 0,0-1-1 0 0,0 0 1 0 0,1 0-1 0 0,-1 1 1 0 0,0-1-1 0 0,0 0 1 0 0,25 54 370 0 0,-8-18-401 0 0,30 65 12 0 0,-2 15-334 0 0,-14-41-3387 0 0,-30-71 2458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11 304 0 0,'1'-10'2034'0'0,"2"9"-70"0"0,6 15-583 0 0,-8-13-1531 0 0,9 16 332 0 0,35 64 50 0 0,2 11-451 0 0,-32-63-227 0 0,-9-20 69 0 0,-4-4-116 0 0,1-1 1 0 0,-1 0 0 0 0,1 1 0 0 0,-1 0 0 0 0,-1-1 0 0 0,3 7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96 0 0,'0'-4'2060'0'0,"0"8"-944"0"0,7 0-300 0 0,0 7-316 0 0,0 5-212 0 0,0 0-112 0 0,0 3-88 0 0,7 1-72 0 0,0-1-88 0 0,0 9-160 0 0,0-5-348 0 0,-7 9-280 0 0,7-5-140 0 0,-8 0-40 0 0,8-3 12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16 280 0 0,'-2'-3'529'0'0,"-9"-8"2003"0"0,4 9 1420 0 0,7 2-3924 0 0,0 0 0 0 0,0 0 1 0 0,0 0-1 0 0,1 0 0 0 0,-1 0 0 0 0,0 0 0 0 0,0 0 0 0 0,1 0 0 0 0,-1 1 0 0 0,0-1 0 0 0,0 0 0 0 0,0 0 0 0 0,1 0 0 0 0,-1 0 0 0 0,0 0 0 0 0,0 0 1 0 0,0 0-1 0 0,0 0 0 0 0,1 1 0 0 0,-1-1 0 0 0,0 0 0 0 0,0 0 0 0 0,0 0 0 0 0,0 0 0 0 0,0 0 0 0 0,1 1 0 0 0,-1-1 0 0 0,0 0 0 0 0,0 0 0 0 0,0 0 0 0 0,0 1 1 0 0,0-1-1 0 0,0 0 0 0 0,0 0 0 0 0,0 0 0 0 0,0 1 0 0 0,0-1 0 0 0,0 0 0 0 0,0 0 0 0 0,0 1 0 0 0,2 11 184 0 0,-1-10-149 0 0,10 26 105 0 0,-8-22-154 0 0,0 1-1 0 0,0-1 0 0 0,2 14 1 0 0,11 73-458 0 0,-13-82 163 0 0,-1 0 0 0 0,6 15 0 0 0,-5-18-197 0 0,0 0-1 0 0,-1 0 1 0 0,0 0-1 0 0,0 1 1 0 0,0 12-1 0 0,-2-19 219 0 0,0 1-1 0 0,0-1 1 0 0,1 0-1 0 0,-1 0 1 0 0,1 0 0 0 0,-1 1-1 0 0,1-1 1 0 0,0 0-1 0 0,1 3 1 0 0,-1-3-991 0 0</inkml:trace>
  <inkml:trace contextRef="#ctx0" brushRef="#br0" timeOffset="1">56 43 460 0 0,'0'-6'464'0'0,"0"-8"2154"0"0,0 14-2547 0 0,0-1 0 0 0,0 1 0 0 0,0 0 0 0 0,0-1 0 0 0,0 1 0 0 0,0 0 0 0 0,0 0 0 0 0,0-1 0 0 0,0 1 0 0 0,1 0 0 0 0,-1 0 0 0 0,0-1 0 0 0,0 1 0 0 0,0 0 0 0 0,0 0 0 0 0,1-1 0 0 0,-1 1 0 0 0,0 0 0 0 0,0 0 0 0 0,0 0 0 0 0,1-1 0 0 0,-1 1 0 0 0,0 0 0 0 0,0 0 0 0 0,0 0 0 0 0,1 0 0 0 0,-1 0 0 0 0,0-1 0 0 0,1 1 1 0 0,-1 0-1 0 0,0 0 0 0 0,0 0 0 0 0,1 0 0 0 0,6 11 1075 0 0,-6-9-1015 0 0,7 15-18 0 0,0 0 0 0 0,-2 1 1 0 0,7 23-1 0 0,0 1-111 0 0,2 13-156 0 0,-11-41-109 0 0,-1 0 0 0 0,2 0 0 0 0,10 22 0 0 0,-10-20-432 0 0,-5-14 421 0 0,0-1 1 0 0,1 1-1 0 0,-1-1 0 0 0,0 0 0 0 0,1 1 0 0 0,0-1 0 0 0,-1 0 0 0 0,1 1 1 0 0,-1-1-1 0 0,1 0 0 0 0,0 0 0 0 0,1 2 0 0 0,-7-6-934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8 632 0 0,'0'-3'992'0'0,"0"-1"76"0"0,7 4-176 0 0,0 0-244 0 0,-7 4-196 0 0,7-1-136 0 0,0 9-104 0 0,0 0-88 0 0,0 7-88 0 0,0 1-92 0 0,0 0-108 0 0,0 3-188 0 0,0 1-384 0 0,0-5-204 0 0,0 1-92 0 0,-7-9-12 0 0,0-7 52 0 0</inkml:trace>
  <inkml:trace contextRef="#ctx0" brushRef="#br0" timeOffset="1">84 20 120 0 0,'7'0'960'0'0,"0"8"64"0"0,0 4 44 0 0,6-1-344 0 0,-6 5-276 0 0,0 4-188 0 0,7-1-156 0 0,-7 5-172 0 0,7-1-272 0 0,-7-3-364 0 0,7 3-192 0 0,-7-7-96 0 0,-7-4-16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28 940 0 0,'14'0'11813'0'0,"1"-2"-4304"0"0,15-4-1573 0 0,-14 3-5796 0 0,0 1 0 0 0,20-1 0 0 0,38-9 312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1 880 0 0,'0'0'4657'0'0,"7"4"-3683"0"0,-2 1-838 0 0,-1 0 1 0 0,0 0-1 0 0,0 0 1 0 0,0 0-1 0 0,-1 0 1 0 0,6 11-1 0 0,7 12 213 0 0,2-2-125 0 0,-1 1 0 0 0,-1 1 0 0 0,17 39 0 0 0,-21-44-566 0 0,-9-20 209 0 0,-1 0 0 0 0,-1 0 0 0 0,1 0-1 0 0,0 0 1 0 0,-1 1 0 0 0,2 5 0 0 0,0 4-699 0 0,2 13-3461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24 880 0 0,'2'-19'3124'0'0,"0"15"-1716"0"0,2 12-1151 0 0,15 20-18 0 0,32 80-69 0 0,12 19-489 0 0,-38-75-775 0 0,-4-9-2080 0 0,-20-38 2075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22 111 252 0 0,'-7'-39'1721'0'0,"4"25"-213"0"0,-6-26 1 0 0,8 40-1481 0 0,1-1-1 0 0,0 1 1 0 0,0 0 0 0 0,-1-1 0 0 0,1 1-1 0 0,0-1 1 0 0,0 1 0 0 0,0 0 0 0 0,0-1-1 0 0,-1 1 1 0 0,1 0 0 0 0,0-1 0 0 0,0 1 0 0 0,0-1-1 0 0,0 1 1 0 0,0 0 0 0 0,0-1 0 0 0,0 1-1 0 0,0-1 1 0 0,0 1 0 0 0,0 0 0 0 0,0-1-1 0 0,1 1 1 0 0,-1-1 0 0 0,0 1 0 0 0,0 0 0 0 0,0-1-1 0 0,0 1 1 0 0,1 0 0 0 0,-1-1 0 0 0,0 1-1 0 0,0 0 1 0 0,1-1 0 0 0,-1 1 0 0 0,1-1-1 0 0,-1 2-6 0 0,1-1-1 0 0,0 0 1 0 0,-1 0-1 0 0,1 1 0 0 0,0-1 1 0 0,-1 0-1 0 0,1 1 1 0 0,-1-1-1 0 0,1 0 0 0 0,-1 1 1 0 0,1-1-1 0 0,0 1 1 0 0,-1-1-1 0 0,1 1 0 0 0,-1-1 1 0 0,0 1-1 0 0,1-1 1 0 0,-1 1-1 0 0,1 0 1 0 0,-1 1-1 0 0,90 182 422 0 0,-67-131-454 0 0,31 53-472 0 0,-19-33-1599 0 0,-35-72 2037 0 0,1 0-115 0 0,-1 1 1 0 0,1-1-1 0 0,-1 1 0 0 0,1-1 0 0 0,0 0 0 0 0,-1 1 0 0 0,1-1 0 0 0,0 0 0 0 0,0 0 0 0 0,0 0 1 0 0,0 0-1 0 0,0 0 0 0 0,2 2 0 0 0,-2-2-982 0 0</inkml:trace>
  <inkml:trace contextRef="#ctx0" brushRef="#br0" timeOffset="1">106 88 68 0 0,'-20'-74'4235'0'0,"18"64"-3454"0"0,5 6-177 0 0,-2 4-584 0 0,-1 1 1 0 0,1-1-1 0 0,0 0 0 0 0,0 1 1 0 0,-1-1-1 0 0,1 0 0 0 0,0 1 1 0 0,-1-1-1 0 0,1 1 1 0 0,-1-1-1 0 0,1 1 0 0 0,-1-1 1 0 0,1 1-1 0 0,-1-1 0 0 0,1 1 1 0 0,-1 0-1 0 0,1-1 0 0 0,-1 1 1 0 0,1 1-1 0 0,28 60 136 0 0,20 34-136 0 0,-23-41-22 0 0,-2-7-36 0 0,28 51-427 0 0,-4-27-2777 0 0,-46-69 2145 0 0,-2-5 46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53 476 0 0,'0'-50'3914'0'0,"0"49"-3901"0"0,0 1 1 0 0,0 0-1 0 0,0 0 0 0 0,0 0 1 0 0,0 0-1 0 0,0 0 1 0 0,1 0-1 0 0,-1 0 1 0 0,0-1-1 0 0,0 1 0 0 0,0 0 1 0 0,0 0-1 0 0,0 0 1 0 0,0 0-1 0 0,0 0 0 0 0,0 0 1 0 0,0 0-1 0 0,0 0 1 0 0,1 0-1 0 0,-1-1 1 0 0,0 1-1 0 0,0 0 0 0 0,0 0 1 0 0,0 0-1 0 0,0 0 1 0 0,0 0-1 0 0,0 0 0 0 0,1 0 1 0 0,-1 0-1 0 0,0 0 1 0 0,0 0-1 0 0,0 0 1 0 0,0 0-1 0 0,0 0 0 0 0,0 0 1 0 0,1 0-1 0 0,-1 0 1 0 0,0 0-1 0 0,0 0 0 0 0,0 0 1 0 0,0 0-1 0 0,0 0 1 0 0,0 0-1 0 0,0 0 1 0 0,1 0-1 0 0,-1 1 0 0 0,0-1 1 0 0,0 0-1 0 0,0 0 1 0 0,0 0-1 0 0,0 0 1 0 0,0 0-1 0 0,0 0 0 0 0,0 0 1 0 0,1 0-1 0 0,-1 0 1 0 0,0 1-1 0 0,0-1 0 0 0,0 0 1 0 0,0 0-1 0 0,0 0 1 0 0,0 0-1 0 0,0 0 1 0 0,8 10 220 0 0,13 30-3 0 0,15 29-122 0 0,20 59-31 0 0,-36-83-267 0 0,45 70-1 0 0,-41-76-372 0 0,-21-33 368 0 0,-2-4 104 0 0,-1-1 1 0 0,1 0-1 0 0,-1 0 1 0 0,1 0-1 0 0,0 0 0 0 0,0 0 1 0 0,-1 0-1 0 0,1 0 1 0 0,0 0-1 0 0,0 0 1 0 0,2 1-1 0 0,-3-8-1804 0 0,0-9 1000 0 0,-6-7 27 0 0</inkml:trace>
  <inkml:trace contextRef="#ctx0" brushRef="#br0" timeOffset="1">153 132 104 0 0,'-1'-5'360'0'0,"-1"0"-1"0"0,1-1 1 0 0,0 1 0 0 0,0-6-1 0 0,0-11 2185 0 0,2 23-2521 0 0,-1 0-1 0 0,1 0 0 0 0,-1 0 0 0 0,1 0 1 0 0,-1 0-1 0 0,1 0 0 0 0,0 0 1 0 0,0 0-1 0 0,-1 0 0 0 0,1 0 0 0 0,0 0 1 0 0,0 0-1 0 0,0 0 0 0 0,1 1 0 0 0,6 6 10 0 0,1 7-13 0 0,-1 0-1 0 0,10 26 0 0 0,5 12-114 0 0,-3-10-895 0 0,-2 0 0 0 0,14 50 0 0 0,-19-61 21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1 700 0 0,'1'0'3691'0'0,"4"0"-2043"0"0,16 27-940 0 0,-1 1 0 0 0,22 40 0 0 0,-34-54-595 0 0,6 10-162 0 0,-1 1 1 0 0,10 28-1 0 0,10 21-957 0 0,2 7-3826 0 0,-34-76 3560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23 628 0 0,'-1'-1'331'0'0,"0"-1"-1"0"0,0 1 1 0 0,0-1 0 0 0,1 0-1 0 0,-1 1 1 0 0,0-1 0 0 0,1 0-1 0 0,0 1 1 0 0,-1-1-1 0 0,1 0 1 0 0,0-3 0 0 0,15 17 1767 0 0,4 8-1881 0 0,-1 0 0 0 0,31 44 0 0 0,22 50-358 0 0,-62-99 114 0 0,34 64-3450 0 0,-39-75 964 0 0,-9-7 1358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11 772 0 0,'0'-1'150'0'0,"0"1"0"0"0,0-1 0 0 0,-1 1 0 0 0,1-1 0 0 0,0 1 1 0 0,1-1-1 0 0,-1 1 0 0 0,0-1 0 0 0,0 1 0 0 0,0 0 0 0 0,0-1 0 0 0,0 1 0 0 0,0-1 0 0 0,1 1 0 0 0,-1-1 0 0 0,0 1 0 0 0,0 0 0 0 0,0-1 0 0 0,1 1 1 0 0,-1-1-1 0 0,1 1 0 0 0,7 2 1191 0 0,10 19-1173 0 0,-12-15 75 0 0,64 84-236 0 0,-30-28-454 0 0,10 28-2633 0 0,-43-82 2043 0 0,0-3 32 0 0</inkml:trace>
  <inkml:trace contextRef="#ctx0" brushRef="#br0" timeOffset="1">105 62 188 0 0,'0'-24'1777'0'0,"0"9"670"0"0,0 14-1822 0 0,2 3-195 0 0,7 4-323 0 0,-1 0 0 0 0,-1 1 0 0 0,1 0 1 0 0,-1 1-1 0 0,-1 0 0 0 0,12 15 0 0 0,0 1-139 0 0,0 2-810 0 0,18 31 0 0 0,-35-55 763 0 0,1 1-222 0 0,0 1-1 0 0,-1-1 1 0 0,0 1 0 0 0,0-1 0 0 0,1 6 0 0 0,3 7-1225 0 0,-4-11 445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16 376 0 0,'-3'-7'2107'0'0,"-1"-1"1383"0"0,4 7-2894 0 0,2 3 395 0 0,2 4-688 0 0,-3-4-219 0 0,1 0 1 0 0,-1 0 0 0 0,0 0-1 0 0,0 1 1 0 0,0-1 0 0 0,0 0-1 0 0,1 4 1 0 0,4 10 140 0 0,7 11-42 0 0,-2 1 0 0 0,13 43 0 0 0,-3-7-359 0 0,5 19-584 0 0,10 25-3046 0 0,-28-82 1110 0 0,-2-24 1444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44 432 0 0,'0'-26'2295'0'0,"0"9"907"0"0,0 17-2655 0 0,7 4 197 0 0,-6-3-720 0 0,-1-1 1 0 0,1 1-1 0 0,-1 0 0 0 0,1-1 1 0 0,-1 1-1 0 0,1 0 0 0 0,-1-1 0 0 0,1 1 1 0 0,-1 0-1 0 0,0 0 0 0 0,1-1 1 0 0,-1 1-1 0 0,0 1 0 0 0,3 7 157 0 0,24 50 607 0 0,-19-42-627 0 0,19 56 297 0 0,8 34-636 0 0,-29-90-244 0 0,13 27-1 0 0,3 9-1632 0 0,-16-38 1044 0 0,-4-12 618 0 0,-1 0 0 0 0,0 0 0 0 0,0 0 0 0 0,0 0 0 0 0,0 0 0 0 0,-1 0 0 0 0,1 4 0 0 0,-1-2-886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45 756 0 0,'-1'-5'579'0'0,"-1"1"0"0"0,1-1-1 0 0,0 0 1 0 0,0 0 0 0 0,1 0-1 0 0,-1-9 1 0 0,1 14-567 0 0,0 0 1 0 0,0 0-1 0 0,0 0 0 0 0,0 0 0 0 0,0 0 0 0 0,0 0 1 0 0,0 0-1 0 0,1 0 0 0 0,-1 0 0 0 0,0 0 1 0 0,0-1-1 0 0,0 1 0 0 0,0 0 0 0 0,0 0 1 0 0,0 0-1 0 0,0 0 0 0 0,0 0 0 0 0,0 0 0 0 0,0 0 1 0 0,0 0-1 0 0,0 0 0 0 0,0 0 0 0 0,0 0 1 0 0,0 0-1 0 0,0 0 0 0 0,0 0 0 0 0,0 0 0 0 0,0 0 1 0 0,0 0-1 0 0,0 0 0 0 0,0 0 0 0 0,1 0 1 0 0,-1 0-1 0 0,0 0 0 0 0,0 0 0 0 0,0 0 1 0 0,0 0-1 0 0,0 0 0 0 0,0 0 0 0 0,0 0 0 0 0,0 0 1 0 0,0 0-1 0 0,0 0 0 0 0,0 0 0 0 0,0 0 1 0 0,0 0-1 0 0,0 0 0 0 0,0 0 0 0 0,1 0 0 0 0,-1 0 1 0 0,0 0-1 0 0,0 0 0 0 0,0 0 0 0 0,0 0 1 0 0,0 0-1 0 0,0 0 0 0 0,0 0 0 0 0,0 0 1 0 0,0 0-1 0 0,0 0 0 0 0,0 0 0 0 0,0 0 0 0 0,0 0 1 0 0,0 0-1 0 0,0 0 0 0 0,0 1 0 0 0,7 5 365 0 0,3 8-192 0 0,1 4-76 0 0,0 2 1 0 0,11 29-1 0 0,-9-18-70 0 0,50 133-473 0 0,-35-82-3038 0 0,-27-80 3233 0 0,3 7-945 0 0,-3-5 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1 580 0 0,'-1'-1'8506'0'0,"-5"5"-5714"0"0,-3 3-1452 0 0,5-4-415 0 0,-8 15 71 0 0,-3 12 219 0 0,-1 19 1142 0 0,9-17 431 0 0,4-17-1504 0 0,1-5-935 0 0,0-1-1 0 0,0 1 1 0 0,1 0-1 0 0,1 0 1 0 0,0 0-1 0 0,0 0 1 0 0,2 13-1 0 0,5 13 118 0 0,-6-25-336 0 0,1 0 0 0 0,0 0 1 0 0,1-1-1 0 0,5 16 0 0 0,97 176 1249 0 0,-95-184-1233 0 0,30 54 370 0 0,-34-60-435 0 0,1-1 1 0 0,1 0-1 0 0,15 18 0 0 0,-14-19-38 0 0,-7-6-52 0 0,1-1-1 0 0,0 1 0 0 0,0-1 0 0 0,0 0 0 0 0,6 5 1 0 0,-9-8-150 0 0,-34-36-28097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13 844 0 0,'-3'2'14721'0'0,"10"-1"-14269"0"0,7 3 1607 0 0,16 3 3620 0 0,3-4-3517 0 0,-2 0-1614 0 0,-3-1-178 0 0,-1-1-1 0 0,1-1 1 0 0,37-5-1 0 0,29-1 71 0 0,-65 4-337 0 0,53-10-1 0 0,-33 4-56 0 0,-43 7-26 0 0,1 1 1 0 0,-1-1-1 0 0,0 1 1 0 0,1 0-1 0 0,-1 0 0 0 0,0 1 1 0 0,0 0-1 0 0,1 0 0 0 0,-1 0 1 0 0,0 1-1 0 0,11 4 1 0 0,-13-4 33 0 0,-1 1 1 0 0,1-1 0 0 0,-1 0-1 0 0,0 1 1 0 0,0 0-1 0 0,0 0 1 0 0,0 0 0 0 0,0 0-1 0 0,-1 0 1 0 0,0 1 0 0 0,1-1-1 0 0,2 7 1 0 0,-1 1 105 0 0,0 0 0 0 0,-1-1 1 0 0,2 15-1 0 0,4 12 52 0 0,8 35 288 0 0,-10-50-353 0 0,-4-13-76 0 0,0 0 1 0 0,0 0-1 0 0,7 13 1 0 0,1 0 60 0 0,7 10 36 0 0,-13-25-109 0 0,-1 0 0 0 0,7 15 0 0 0,-8-14 2 0 0,1-1 0 0 0,9 14 0 0 0,39 55 275 0 0,-46-67-299 0 0,1-1 0 0 0,0-1 1 0 0,0 1-1 0 0,1-1 0 0 0,0 0 0 0 0,10 6 0 0 0,-9-7-3 0 0,0-1 0 0 0,0 0 0 0 0,15 5 0 0 0,0-1-34 0 0,37 7 0 0 0,69 3 0 0 0,-102-15 0 0 0,-12-1 0 0 0,24 0 0 0 0,-31-3 0 0 0,0 0 0 0 0,0 1 0 0 0,0 0 0 0 0,0 0 0 0 0,0 1 0 0 0,0 0 0 0 0,-1 1 0 0 0,15 6 0 0 0,-21-8 0 0 0,-1-1 0 0 0,0 1 0 0 0,0 0 0 0 0,0-1 0 0 0,1 1 0 0 0,-1 0 0 0 0,0 0 0 0 0,0 0 0 0 0,0 0 0 0 0,0 0 0 0 0,-1 0 0 0 0,1 0 0 0 0,0 0 0 0 0,0 0 0 0 0,-1 1 0 0 0,1-1 0 0 0,0 0 0 0 0,-1 0 0 0 0,1 1 0 0 0,-1-1 0 0 0,0 0 0 0 0,1 1 0 0 0,-1-1 0 0 0,0 0 0 0 0,0 1 0 0 0,0-1 0 0 0,0 0 0 0 0,0 1 0 0 0,0-1 0 0 0,0 1 0 0 0,-1-1 0 0 0,1 0 0 0 0,-1 2 0 0 0,-2 4 0 0 0,0 0 0 0 0,-1 0 0 0 0,0-1 0 0 0,0 1 0 0 0,-1-1 0 0 0,1 0 0 0 0,-12 10 0 0 0,-49 50 0 0 0,40-39 0 0 0,-1-1 0 0 0,-48 37 0 0 0,55-49 0 0 0,-39 24 0 0 0,-31 17 0 0 0,66-38 0 0 0,21-16 0 0 0,1 0 0 0 0,0 0 0 0 0,0 0 0 0 0,0 1 0 0 0,0-1 0 0 0,0 0 0 0 0,0 0 0 0 0,0 1 0 0 0,0-1 0 0 0,1 0 0 0 0,-1 1 0 0 0,1-1 0 0 0,-1 0 0 0 0,1 1 0 0 0,-1-1 0 0 0,1 1 0 0 0,0-1 0 0 0,-1 1 0 0 0,1-1 0 0 0,0 1 0 0 0,0 0 0 0 0,0-1 0 0 0,0 1 0 0 0,0-1 0 0 0,1 1 0 0 0,-1-1 0 0 0,0 1 0 0 0,1 1 0 0 0,1 2 0 0 0,0 1 0 0 0,0 0 0 0 0,0-1 0 0 0,0 1 0 0 0,1-1 0 0 0,5 8 0 0 0,-7-11 0 0 0,73 94 0 0 0,-45-59 0 0 0,-21-26 0 0 0,0 1 0 0 0,15 13 0 0 0,-7-6 0 0 0,3 1 0 0 0,-10-12 0 0 0,17 18 0 0 0,-14-12 0 0 0,0-1 0 0 0,22 17 0 0 0,-11-9 0 0 0,-19-16 0 0 0,0-1 0 0 0,0 0 0 0 0,1 0 0 0 0,9 6 0 0 0,-13-8 0 0 0,7 4 0 0 0,-7-6 0 0 0,1 0 0 0 0,-1 0 0 0 0,1-1 0 0 0,-1 1 0 0 0,1 0 0 0 0,-1-1 0 0 0,1 1 0 0 0,-1-1 0 0 0,0 0 0 0 0,1 1 0 0 0,-1-1 0 0 0,0 0 0 0 0,0 0 0 0 0,1 0 0 0 0,0-1 0 0 0,0 1 0 0 0,61-67 0 0 0,6-14 0 0 0,-46 54 0 0 0,30-28 0 0 0,0 1 0 0 0,11-8 0 0 0,9-2 0 0 0,-57 52 0 0 0,0 2 0 0 0,-12 8 0 0 0,1 0 0 0 0,-1 0 0 0 0,0 0 0 0 0,5-6 0 0 0,-9 8 0 0 0,-47-20 0 0 0,26 13 0 0 0,-120-49 0 0 0,46 17 0 0 0,83 34-551 0 0,-1 0-1 0 0,1-1 1 0 0,1 0 0 0 0,-1-1 0 0 0,1 0-1 0 0,-12-13 1 0 0,14 6-6310 0 0,9 14 5912 0 0,-1 0 1 0 0,1-1-1 0 0,-1 1 1 0 0,1 0-1 0 0,-1 0 1 0 0,1 0-1 0 0,-1 0 0 0 0,0 0 1 0 0,0 0-1 0 0,1 0 1 0 0,-1 0-1 0 0,0 0 1 0 0,0 0-1 0 0,0 0 1 0 0,0 0-1 0 0,0 1 1 0 0,0-1-1 0 0,0 0 1 0 0,-3 0-1 0 0,-1 0-1391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2 356 0 0,'0'-2'14537'0'0,"0"3"-13748"0"0,2 3 178 0 0,4 7 877 0 0,13 41 5643 0 0,11 27-5254 0 0,16 43-307 0 0,-17-55-1243 0 0,13 28 150 0 0,-7-16-168 0 0,0-5-218 0 0,-4-18-447 0 0,-19-36 0 0 0,22 30 0 0 0,-22-34 0 0 0,-1-2 0 0 0,19 19 0 0 0,-18-20 0 0 0,15 19 0 0 0,-21-25 0 0 0,0 0 0 0 0,0-1 0 0 0,1 0 0 0 0,0 0 0 0 0,0-1 0 0 0,9 6 0 0 0,7 4 0 0 0,-7-4 0 0 0,26 13 0 0 0,-17-10 0 0 0,-16-10 0 0 0,-1-1 0 0 0,16 6 0 0 0,-15-7 0 0 0,0 1 0 0 0,15 8 0 0 0,-20-9 0 0 0,1 0 0 0 0,-1-1 0 0 0,1 1 0 0 0,8 0 0 0 0,7 4 0 0 0,-10-4 0 0 0,1 1 0 0 0,-1-2 0 0 0,1 1 0 0 0,-1-1 0 0 0,1-1 0 0 0,17-1 0 0 0,-4 1 0 0 0,-9-2 0 0 0,-1 1 0 0 0,1-2 0 0 0,-1 0 0 0 0,0-1 0 0 0,23-9 0 0 0,-28 8 0 0 0,0 0 0 0 0,0 0 0 0 0,-1-1 0 0 0,0 0 0 0 0,0-1 0 0 0,-1 1 0 0 0,9-11 0 0 0,2-1 0 0 0,3-7 0 0 0,-19 23-44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1 564 0 0,'0'3'13495'0'0,"0"11"-3891"0"0,-1 2-4660 0 0,-2 29-4105 0 0,-1-15 464 0 0,-1-16-1066 0 0,0 0-1 0 0,0-1 0 0 0,-2 0 0 0 0,1 0 0 0 0,-2 0 1 0 0,-14 20-1 0 0,10-15-45 0 0,-68 86-18 0 0,11-16-173 0 0,31-42 0 0 0,8-11 0 0 0,-2-2 0 0 0,-52 41 0 0 0,-117 72 0 0 0,144-107 0 0 0,77-72-32751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5 328 0 0,'-5'-4'22105'0'0,"7"13"-17800"0"0,4 10-3241 0 0,74 159 2280 0 0,-65-138-2685 0 0,15 68-1 0 0,-15-48-354 0 0,-11-49-556 0 0,-2 0 0 0 0,0 1 1 0 0,0 0-1 0 0,0 18 0 0 0,-17-40-10857 0 0,-3-13-2468 0 0,8 6 8691 0 0,4 6 3082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1751 0 272 0 0,'-1'0'1965'0'0,"-16"2"14780"0"0,22 15-7842 0 0,12 9-7694 0 0,-5-9-351 0 0,67 97 1078 0 0,-52-85-1636 0 0,-21-23-218 0 0,0 0 1 0 0,-1 0 0 0 0,1 1 0 0 0,-1-1-1 0 0,0 1 1 0 0,4 9 0 0 0,1-4-83 0 0,-9-11 0 0 0,0 0 0 0 0,0 0 0 0 0,0 0 0 0 0,0 0 0 0 0,0 1 0 0 0,0-1 0 0 0,0 0 0 0 0,0 0 0 0 0,-1 0 0 0 0,1 1 0 0 0,-1-1 0 0 0,1 0 0 0 0,0 4 0 0 0,11 21 0 0 0,-10-13 0 0 0,-1-12 0 0 0,-1 0 0 0 0,0 0 0 0 0,1 0 0 0 0,-1 0 0 0 0,0 0 0 0 0,0 0 0 0 0,0 1 0 0 0,0-1 0 0 0,0 0 0 0 0,0 0 0 0 0,0 0 0 0 0,0 0 0 0 0,0 0 0 0 0,0 1 0 0 0,-1 0 0 0 0,-3 20 0 0 0,2-7 0 0 0,-1-1 0 0 0,1-1 0 0 0,0 1 0 0 0,0 23 0 0 0,2-30 0 0 0,-1 0 0 0 0,0 0 0 0 0,-3 9 0 0 0,3-10 0 0 0,-1 1 0 0 0,1 0 0 0 0,0 8 0 0 0,-5 27 0 0 0,0-2 0 0 0,3-13 0 0 0,2-24 0 0 0,-1 6 0 0 0,1-7 0 0 0,0-1 0 0 0,-1 1 0 0 0,1-1 0 0 0,-1 0 0 0 0,1 1 0 0 0,-1-1 0 0 0,0 0 0 0 0,1 0 0 0 0,-5 1 0 0 0,5-1 0 0 0,-45 26 0 0 0,35-20 0 0 0,-2-1 0 0 0,1-1 0 0 0,-1 1 0 0 0,0-2 0 0 0,0 0 0 0 0,-21 3 0 0 0,-10 1 0 0 0,-44 13 0 0 0,-58 16 0 0 0,121-30 0 0 0,-38 16 0 0 0,13-4 0 0 0,-61 25 0 0 0,76-28 0 0 0,-135 40 0 0 0,140-49 0 0 0,0 0 0 0 0,0-2 0 0 0,0-2 0 0 0,-39 1 0 0 0,-47-13 0 0 0,106 9 0 0 0,0-1 0 0 0,0 0 0 0 0,0 0 0 0 0,0-1 0 0 0,1-1 0 0 0,-1 0 0 0 0,-17-7 0 0 0,6-1 0 0 0,0-1 0 0 0,-24-17 0 0 0,26 15 0 0 0,-9-5 0 0 0,-35-31 0 0 0,44 32 0 0 0,-1 2 0 0 0,-1 0 0 0 0,-32-18 0 0 0,9 6 0 0 0,28 17 0 0 0,0 2 0 0 0,-21-11 0 0 0,-6-3 0 0 0,-35-12 0 0 0,70 32-336 0 0,2 1-983 0 0,-1 0-1 0 0,1-1 0 0 0,0 0 0 0 0,0 0 1 0 0,-9-6-1 0 0,13 7 757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9 984 0 0,'4'-8'16387'0'0,"-1"16"-10216"0"0,-1 2-5152 0 0,13 82 2199 0 0,-8-39-2504 0 0,5 32 184 0 0,-9-63-514 0 0,0 39 0 0 0,-3-11 2 0 0,2-45-522 0 0,3 7 424 0 0,-5-12-355 0 0,0 0 0 0 0,0 0 1 0 0,0 1-1 0 0,0-1 0 0 0,1 0 0 0 0,-1 0 0 0 0,0 0 0 0 0,0 0 0 0 0,0 1 0 0 0,0-1 0 0 0,0 0 0 0 0,0 0 1 0 0,0 0-1 0 0,0 1 0 0 0,0-1 0 0 0,0 0 0 0 0,0 0 0 0 0,0 0 0 0 0,0 1 0 0 0,0-1 0 0 0,0 0 0 0 0,0 0 1 0 0,0 0-1 0 0,0 1 0 0 0,0-1 0 0 0,0 0 0 0 0,0 0 0 0 0,0 0 0 0 0,-1 1 0 0 0,1-1 0 0 0,0 0 0 0 0,0 0 1 0 0,0 0-1 0 0,0 0 0 0 0,0 1 0 0 0,-1-1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204 689 252 0 0,'1'0'18859'0'0,"-2"2"-18654"0"0,-9 6 4657 0 0,-3 3-2933 0 0,-49 78 101 0 0,-17 55-1149 0 0,71-125-846 0 0,1 1-1 0 0,0 0 1 0 0,1 1-1 0 0,-2 23 1 0 0,6-28-41 0 0,0 29 0 0 0,2-45 6 0 0,0 1-3 0 0,0-1 0 0 0,0 1 0 0 0,0-1 0 0 0,0 0 0 0 0,0 1 0 0 0,0-1 0 0 0,0 0 0 0 0,0 1 0 0 0,0-1-1 0 0,0 0 1 0 0,1 1 0 0 0,-1-1 0 0 0,0 0 0 0 0,0 1 0 0 0,0-1 0 0 0,0 0 0 0 0,1 1 0 0 0,-1-1 0 0 0,0 0-1 0 0,0 1 1 0 0,0-1 0 0 0,1 0 0 0 0,-1 0 0 0 0,0 1 0 0 0,1-1 0 0 0,-1 0 0 0 0,0 0 0 0 0,1 0 0 0 0,-1 0 0 0 0,0 1-1 0 0,1-1 1 0 0,-1 0 0 0 0,0 0 0 0 0,1 0 0 0 0,-1 0 0 0 0,2 0 0 0 0,-1 0 0 0 0,1 0 1 0 0,-1 0-1 0 0,1 0 0 0 0,-1-1 1 0 0,1 1-1 0 0,-1 0 0 0 0,0-1 0 0 0,3 0 1 0 0,1-2 4 0 0,-1 1 0 0 0,1-1 0 0 0,-1 1 0 0 0,9-8 0 0 0,8-13 18 0 0,33-47 1 0 0,-34 43 5 0 0,31-33 1 0 0,-21 29-6 0 0,2 1 0 0 0,58-42 1 0 0,-76 62 1 0 0,15-9 61 0 0,-28 27 72 0 0,-1-1 0 0 0,1 0 0 0 0,2 9 0 0 0,0-4-86 0 0,1 0 0 0 0,10 22 0 0 0,-5-17-67 0 0,0 0-1 0 0,2 0 1 0 0,15 19-1 0 0,-13-22 63 0 0,0-1-1 0 0,24 19 1 0 0,-6-6 7 0 0,-22-17-49 0 0,-1-2 2 0 0,-1-1-1 0 0,1 0 0 0 0,9 6 0 0 0,-17-11-27 0 0,6-39-121 0 0,-5 19 132 0 0,0 0 0 0 0,1 0 0 0 0,1 1 0 0 0,1-1 0 0 0,1 0-1 0 0,13-34 1 0 0,-17 53-7 0 0,-1-1 0 0 0,1 0 0 0 0,-1 1 1 0 0,1-1-1 0 0,0 1 0 0 0,-1-1 0 0 0,1 1 0 0 0,0-1 0 0 0,-1 1 0 0 0,1-1 0 0 0,0 1 1 0 0,0 0-1 0 0,-1-1 0 0 0,1 1 0 0 0,0 0 0 0 0,0 0 0 0 0,0-1 0 0 0,-1 1 0 0 0,1 0 0 0 0,0 0 1 0 0,0 0-1 0 0,0 0 0 0 0,0 0 0 0 0,-1 0 0 0 0,1 0 0 0 0,0 1 0 0 0,0-1 0 0 0,0 0 1 0 0,-1 0-1 0 0,1 1 0 0 0,0-1 0 0 0,0 0 0 0 0,0 1 0 0 0,55 16 249 0 0,-31-8-141 0 0,1-2-1 0 0,0 0 1 0 0,51 5 0 0 0,67-13 369 0 0,-56-1-119 0 0,-73-1-200 0 0,-14 0 15 0 0,-8-1-143 0 0,-13-6-64 0 0,0-1 1 0 0,-33-25-1 0 0,40 27 28 0 0,-53-35-123 0 0,64 41 49 0 0,7 0 54 0 0,17-2 85 0 0,27-3 84 0 0,93-12 103 0 0,9-2 6 0 0,-137 21-253 0 0,-9 0 0 0 0,0 0 0 0 0,1 1 0 0 0,-1-1 0 0 0,0 1 0 0 0,0 1 0 0 0,1-1 0 0 0,-1 1 0 0 0,0 0 0 0 0,6 1 0 0 0,-6 0 0 0 0,0-1 0 0 0,0 0 0 0 0,1-1 0 0 0,6 1 0 0 0,-9-1 0 0 0,0 0 0 0 0,0 0 0 0 0,0 0 0 0 0,0 1 0 0 0,0 0 0 0 0,4 1 0 0 0,-1 0 0 0 0,0 0 0 0 0,0-1 0 0 0,0 1 0 0 0,0-1 0 0 0,10 0 0 0 0,-14-1 0 0 0,-2-1 0 0 0,0 1 0 0 0,1-1 0 0 0,-1 1 0 0 0,0-1 0 0 0,0 0 0 0 0,0 1 0 0 0,0-1 0 0 0,0 0 0 0 0,0 1 0 0 0,0-1 0 0 0,0 0 0 0 0,0 1 0 0 0,-1-1 0 0 0,1 0 0 0 0,0 1 0 0 0,0-1 0 0 0,0 0 0 0 0,-1 1 0 0 0,1-1 0 0 0,-1 0 0 0 0,1-1 0 0 0,-1-3 0 0 0,1 1 0 0 0,0-1 0 0 0,-1 0 0 0 0,0 0 0 0 0,0 1 0 0 0,-1-1 0 0 0,1 0 0 0 0,-1 1 0 0 0,0 0 0 0 0,0-1 0 0 0,0 1 0 0 0,-1 0 0 0 0,0 0 0 0 0,0 0 0 0 0,0 0 0 0 0,0 1 0 0 0,0-1 0 0 0,-1 1 0 0 0,1 0 0 0 0,-1 0 0 0 0,0 0 0 0 0,0 0 0 0 0,0 1 0 0 0,0-1 0 0 0,-9-2 0 0 0,3 1 0 0 0,0 1 0 0 0,0 0 0 0 0,-1 0 0 0 0,1 1 0 0 0,-1 0 0 0 0,0 1 0 0 0,1 0 0 0 0,-1 1 0 0 0,0 0 0 0 0,-19 3 0 0 0,21-2 0 0 0,0 0 0 0 0,1 1 0 0 0,-1-1 0 0 0,0 2 0 0 0,0-1 0 0 0,-9 5 0 0 0,61-30 0 0 0,74-29 0 0 0,-95 44 0 0 0,0 0 0 0 0,0 2 0 0 0,1 1 0 0 0,-1 1 0 0 0,46-2 0 0 0,-60 6 0 0 0,0 0 0 0 0,1 1 0 0 0,-2 0 0 0 0,1 1 0 0 0,0 0 0 0 0,0 0 0 0 0,0 1 0 0 0,-1 0 0 0 0,13 7 0 0 0,1 1 0 0 0,-24-16 0 0 0,-1 0 0 0 0,1 0 0 0 0,0 0 0 0 0,0 0 0 0 0,1 0 0 0 0,-3-7 0 0 0,0-1 0 0 0,0 4-2 0 0,0-1 0 0 0,0 0 1 0 0,-1 1-1 0 0,0 0 0 0 0,0 0 0 0 0,-1 1 1 0 0,0 0-1 0 0,-1 0 0 0 0,0 1 0 0 0,-13-11 1 0 0,6 9 3 0 0,0 1 0 0 0,0 0-1 0 0,-1 1 1 0 0,0 1 0 0 0,0 0 0 0 0,-1 1 0 0 0,0 1 0 0 0,1 0 0 0 0,-31-1 0 0 0,-8 4-2 0 0,30 1-1 0 0,21 1-51 0 0,-1-1 0 0 0,1 1 0 0 0,-1 0 1 0 0,1 0-1 0 0,-1 0 0 0 0,1 0 0 0 0,0 1 0 0 0,0 0 0 0 0,-1 0 0 0 0,1 0 0 0 0,1 0 0 0 0,-7 5 0 0 0,2-3-37 0 0,6-4-46 0 0,4-4 20 0 0,-1 1 108 0 0,1 0 1 0 0,0 0 0 0 0,-1 0-1 0 0,1 0 1 0 0,-1 0-1 0 0,1-4 1 0 0,5-10 14 0 0,17-26 4 0 0,2 2 0 0 0,41-51 0 0 0,22-26 341 0 0,-66 94-130 0 0,-20 20-186 0 0,-5 3 49 0 0,-7 6 130 0 0,0 0-115 0 0,-19 5-101 0 0,0 2 0 0 0,1 1 0 0 0,0 1 0 0 0,-35 26 0 0 0,-45 35 0 0 0,95-65 0 0 0,2-4 0 0 0,1 1 0 0 0,0 0 0 0 0,1 1 0 0 0,-10 11 0 0 0,1-2 0 0 0,13-14 0 0 0,1 1 0 0 0,0-1 0 0 0,0 1 0 0 0,-5 5 0 0 0,6-7 0 0 0,0 0 0 0 0,1-1 0 0 0,1 0-9 0 0,1-7-73 0 0,1-1-1 0 0,-1 0 1 0 0,1 1-1 0 0,1-1 1 0 0,-1 1-1 0 0,6-9 1 0 0,-1-3-28 0 0,-1 8 112 0 0,-1-1 1 0 0,12-14-1 0 0,-1 0 3 0 0,51-81 31 0 0,-66 106-34 0 0,-1 0 0 0 0,0-1 0 0 0,0 1 0 0 0,0 0-1 0 0,0 0 1 0 0,1 0 0 0 0,-1 0 0 0 0,0-1 0 0 0,0 1 0 0 0,0 0 0 0 0,0 0 0 0 0,0 0 0 0 0,0-1-1 0 0,0 1 1 0 0,0 0 0 0 0,0 0 0 0 0,0-1 0 0 0,0 1 0 0 0,0 0 0 0 0,0 0 0 0 0,0 0 0 0 0,0-1 0 0 0,0 1-1 0 0,0 0 1 0 0,0 0 0 0 0,0-1 0 0 0,0 1 0 0 0,0 0 0 0 0,0 0 0 0 0,0 0 0 0 0,0-1 0 0 0,0 1-1 0 0,-1 0 1 0 0,1 0 0 0 0,0 0 0 0 0,0 0 0 0 0,0-1 0 0 0,0 1 0 0 0,0 0 0 0 0,-1 0 0 0 0,1 0 0 0 0,-13-2 81 0 0,9 2-77 0 0,0 1 0 0 0,0-1-1 0 0,0 1 1 0 0,0 0 0 0 0,0 0-1 0 0,0 1 1 0 0,0-1 0 0 0,1 1-1 0 0,-1 0 1 0 0,-3 2 0 0 0,-37 28 12 0 0,19-12 9 0 0,-44 32 27 0 0,46-36-15 0 0,1 1-1 0 0,1 0 0 0 0,0 2 1 0 0,1 0-1 0 0,-20 27 0 0 0,37-42-40 0 0,1 0-1 0 0,0-1 1 0 0,0 2-1 0 0,-3 6 1 0 0,-4 9 18 0 0,6-16 346 0 0,0-1-3572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4 996 0 0,'5'-3'14460'0'0,"-1"9"-7356"0"0,-2-1-5624 0 0,23 76 3244 0 0,-15-46-4022 0 0,-5-11-363 0 0,-4-19-412 0 0,0 0 0 0 0,0 0 0 0 0,0 0 0 0 0,1 0 1 0 0,0 0-1 0 0,2 4 0 0 0,-4-5-2954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4 840 0 0,'7'-4'21038'0'0,"-6"4"-20570"0"0,7 3 5193 0 0,2 2-5925 0 0,-2 0 671 0 0,12 6 227 0 0,0 0 0 0 0,-1 2-1 0 0,0 0 1 0 0,25 23 0 0 0,-11-1-151 0 0,-2 1-1 0 0,39 56 1 0 0,-50-64-483 0 0,-29-36-3214 0 0,-10-4-8539 0 0,4 3 3349 0 0,7 3 5543 0 0,-3-3-260 0 0,2 1 715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11 312 0 0,'-3'-4'16090'0'0,"7"10"-10329"0"0,0 2-4959 0 0,22 76 4969 0 0,-18-56-5189 0 0,16 41 0 0 0,-18-47-318 0 0,-6-22-259 0 0,0 0-1 0 0,0 0 0 0 0,0 1 0 0 0,0-1 0 0 0,0 0 1 0 0,1 0-1 0 0,-1 0 0 0 0,0 0 0 0 0,-1 1 0 0 0,1-1 1 0 0,0 0-1 0 0,0 0 0 0 0,0 0 0 0 0,0 0 1 0 0,0 1-1 0 0,0-1 0 0 0,0 0 0 0 0,0 0 0 0 0,0 0 1 0 0,0 0-1 0 0,0 0 0 0 0,0 1 0 0 0,0-1 1 0 0,0 0-1 0 0,-1 0 0 0 0,1 0 0 0 0,0 0 0 0 0,0 0 1 0 0,0 0-1 0 0,0 0 0 0 0,0 1 0 0 0,0-1 0 0 0,-1 0 1 0 0,1 0-1 0 0,0 0 0 0 0,0 0 0 0 0,-10-6-10 0 0,-5-6-30 0 0,1 1-1 0 0,-29-16 1 0 0,0 0-12 0 0,-66-41-2 0 0,12 9 52 0 0,91 56-7 0 0,4 1-6 0 0,0 0-1 0 0,-1 0 1 0 0,1 1 0 0 0,-1-1 0 0 0,0 1-1 0 0,1-1 1 0 0,-1 1 0 0 0,0 0 0 0 0,-5-1-1 0 0,7 2 8 0 0,1 0 0 0 0,-7 1 4 0 0,-6 4 0 0 0,13-3-8 0 0,0-1 1 0 0,1 1-1 0 0,-1 0 0 0 0,0-1 1 0 0,1 1-1 0 0,-1-1 1 0 0,1 1-1 0 0,0-1 1 0 0,-1 1-1 0 0,1-1 0 0 0,0 1 1 0 0,1 0-1 0 0,1 5 15 0 0,6 11 56 0 0,-2 1-1 0 0,0 0 0 0 0,-1 0 0 0 0,3 23 0 0 0,-5-23-4 0 0,0 11 317 0 0,-24-33-279 0 0,-10 3-118 0 0,-13-1 1 0 0,-59 8 0 0 0,102-7 21 0 0,-91 17-27 0 0,79-14 22 0 0,1 0 0 0 0,0 1 0 0 0,0 1 0 0 0,0 0 1 0 0,-17 12-1 0 0,22-14 2 0 0,1 0 1 0 0,1 1-1 0 0,-1 0 1 0 0,1 0-1 0 0,-1 0 1 0 0,1 1 0 0 0,0-1-1 0 0,1 1 1 0 0,-1 0-1 0 0,1 0 1 0 0,0 0-1 0 0,-5 11 1 0 0,4-6 10 0 0,-1 0 1 0 0,-1 0 0 0 0,-13 18-1 0 0,0 1-9 0 0,18-28-3 0 0,1-1-1 0 0,0 0 1 0 0,0 0-1 0 0,0 1 1 0 0,0-1-1 0 0,0 0 1 0 0,0 0-1 0 0,0 1 1 0 0,0-1-1 0 0,0 0 1 0 0,0 0-1 0 0,0 1 1 0 0,0-1-1 0 0,0 0 1 0 0,0 0-1 0 0,0 1 1 0 0,0-1-1 0 0,0 0 1 0 0,0 1-1 0 0,0-1 1 0 0,0 0-1 0 0,0 0 0 0 0,1 0 1 0 0,-1 1-1 0 0,0-1 1 0 0,0 0-1 0 0,0 0 1 0 0,0 1-1 0 0,1-1 1 0 0,-1 0-1 0 0,0 0 1 0 0,0 0-1 0 0,0 0 1 0 0,1 1-1 0 0,-1-1 1 0 0,0 0-1 0 0,0 0 1 0 0,1 0-1 0 0,-1 0 1 0 0,0 0-1 0 0,1 0 1 0 0,18 5-39 0 0,23-2 46 0 0,4 1 103 0 0,5 1-1167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23 412 0 0,'-1'-1'2796'0'0,"-4"-4"-912"0"0,0 0-793 0 0,0-1 371 0 0,4 6-1379 0 0,0-1 0 0 0,-1 0 0 0 0,1 1 0 0 0,-1-1 0 0 0,1 0 0 0 0,-1 1 0 0 0,1 0 0 0 0,-1-1 0 0 0,1 1 0 0 0,-1 0 0 0 0,1 0 0 0 0,-1 0 0 0 0,1 0 0 0 0,-1 0 0 0 0,1 0 0 0 0,-1 0 0 0 0,1 0 1 0 0,-1 1-1 0 0,1-1 0 0 0,-1 1 0 0 0,1-1 0 0 0,-1 1 0 0 0,1 0 0 0 0,0-1 0 0 0,-1 1 0 0 0,1 0 0 0 0,0 0 0 0 0,0 0 0 0 0,0 0 0 0 0,-1 0 0 0 0,1 0 0 0 0,0 0 0 0 0,0 0 0 0 0,0 0 0 0 0,1 1 0 0 0,-1-1 0 0 0,-1 3 0 0 0,-25 51 2685 0 0,18-33-1727 0 0,-7 16-153 0 0,7-12-635 0 0,-5 19 347 0 0,10-28-323 0 0,-2 10 467 0 0,-1 8 634 0 0,3-18-966 0 0,2 9 528 0 0,2 42 2158 0 0,0-30-1559 0 0,8 53-1113 0 0,-7-82-378 0 0,0 0-1 0 0,1 0 1 0 0,0 0-1 0 0,0 0 1 0 0,8 15-1 0 0,-4-7 99 0 0,6 12 15 0 0,7 13 184 0 0,-4-9-143 0 0,7 5-9 0 0,-16-28-137 0 0,-1-1 1 0 0,9 20 0 0 0,-11-23-13 0 0,1 0-1 0 0,0-1 0 0 0,0 1 0 0 0,0-1 0 0 0,0 0 1 0 0,1 0-1 0 0,0 0 0 0 0,0-1 0 0 0,0 0 0 0 0,0 0 1 0 0,1 0-1 0 0,0-1 0 0 0,0 1 0 0 0,7 2 1 0 0,119 44 652 0 0,-15-9 132 0 0,-92-33-510 0 0,35 6 1 0 0,-3 0-141 0 0,-5-4 2 0 0,-44-8 2256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15 440 0 0,'-3'-14'18614'0'0,"2"22"-12257"0"0,7 15-5226 0 0,-3-9-579 0 0,12 115 1260 0 0,-3-13-618 0 0,-8-97-1011 0 0,0 12 85 0 0,-3-27-2330 0 0,-13-29-16646 0 0,8 4 12247 0 0,2 8 4189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26 912 0 0,'-14'5'21581'0'0,"22"-5"-18943"0"0,10-2-1245 0 0,-10 0-925 0 0,110-7 1209 0 0,29-4-1086 0 0,-69 10 55 0 0,-78 3-144 0 0,-17-2-3272 0 0,15 2 2324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0 736 0 0,'4'1'12089'0'0,"-6"8"-8777"0"0,-5 16 2422 0 0,-5 13-2527 0 0,8-28-2786 0 0,-2 3-3586 0 0,6-13 2919 0 0,0 1-1 0 0,0-1 0 0 0,-1 0 1 0 0,1 0-1 0 0,0 0 0 0 0,-1 0 1 0 0,1 0-1 0 0,0 0 0 0 0,-1 0 0 0 0,1 0 1 0 0,0 0-1 0 0,0 1 0 0 0,-1-1 1 0 0,1-1-1 0 0,0 1 0 0 0,-1 0 1 0 0,1 0-1 0 0,0 0 0 0 0,-1 0 1 0 0,1 0-1 0 0,0 0 0 0 0,-1 0 1 0 0,1 0-1 0 0,0 0 0 0 0,0-1 1 0 0,-1 1-1 0 0,1 0 0 0 0,0 0 1 0 0,0 0-1 0 0,-1-1 0 0 0,1 1 1 0 0,0 0-1 0 0,0 0 0 0 0,-1 0 1 0 0,1-1-1 0 0,0 1 0 0 0,0 0 0 0 0,0-1 1 0 0,0 1-1 0 0,-1 0 0 0 0,-10-20-9378 0 0,8 15 7926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80 908 0 0,'-4'-1'1553'0'0,"0"1"1"0"0,-1-1-1 0 0,1 0 0 0 0,0-1 0 0 0,0 1 0 0 0,0-1 1 0 0,0 1-1 0 0,0-1 0 0 0,-5-3 1343 0 0,14 4 2139 0 0,5-2-2849 0 0,5-1-1359 0 0,132-19 1741 0 0,77-5-1232 0 0,-164 23-914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0 138 460 0 0,'2'-8'20025'0'0,"24"-26"-16834"0"0,-17 17-2514 0 0,0 0 1 0 0,0 0-1 0 0,5-19 1 0 0,-12 31 1473 0 0,-1 2-4360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23 175 1108 0 0,'-23'4'24058'0'0,"25"-3"-23852"0"0,0 0 0 0 0,0 0 0 0 0,0 0-1 0 0,0 0 1 0 0,0 0 0 0 0,0-1-1 0 0,0 1 1 0 0,1-1 0 0 0,-1 1 0 0 0,4-1-1 0 0,0 1 89 0 0,21 4 224 0 0,1-2-1 0 0,-1-1 1 0 0,1-2-1 0 0,47-4 1 0 0,-14 1-153 0 0,231 0 994 0 0,-187-4-1089 0 0,64-1 192 0 0,-122 10-462 0 0,-31-1 0 0 0,0 0 0 0 0,0-1 0 0 0,0-1 0 0 0,0 0 0 0 0,21-5 0 0 0,4-2 0 0 0,-30 7 0 0 0,0-1 0 0 0,0 0 0 0 0,11-5 0 0 0,96-27 0 0 0,-94 25 0 0 0,35-19 0 0 0,-10 8 0 0 0,15-4 0 0 0,-42 14-1052 0 0,-18 9 610 0 0,0-1-1 0 0,0 0 1 0 0,0 0 0 0 0,0 0 0 0 0,0 0 0 0 0,-1 0 0 0 0,1-1-1 0 0,5-5 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17 504 0 0,'0'-17'18966'0'0,"0"23"-13859"0"0,4 9-3913 0 0,-3-13-588 0 0,0 5-312 0 0,0 1 0 0 0,0-1 0 0 0,-1 0 0 0 0,0 9 0 0 0,1 20 392 0 0,4 15 260 0 0,-2 52 0 0 0,6-4-256 0 0,-10-95-672 0 0,2 0 0 0 0,-1-1 0 0 0,0 1 0 0 0,1 0 0 0 0,0 0 0 0 0,0-1 0 0 0,0 1 0 0 0,0 0 0 0 0,1-1 0 0 0,-1 1 0 0 0,1-1 0 0 0,0 0 0 0 0,0 1 0 0 0,0-1 0 0 0,5 5 1 0 0,7 7 57 0 0,0-3-9 0 0,-9-8-30 0 0,0 0-1 0 0,0-1 1 0 0,0 1 0 0 0,0-1-1 0 0,8 4 1 0 0,-3-4 37 0 0,-1 0 0 0 0,1 0 0 0 0,0-1 0 0 0,0-1-1 0 0,1 1 1 0 0,-1-2 0 0 0,0 1 0 0 0,16-2 0 0 0,83-16 193 0 0,-86 13-232 0 0,-14 2-29 0 0,17-1-24 0 0,-25 3-64 0 0,-11 0-5531 0 0,3-1 2485 0 0,-28-5-11498 0 0,12 0 8407 0 0,11 1 4033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1 472 0 0,'-1'6'15604'0'0,"-6"-5"-9646"0"0,1 0-3262 0 0,2-1-2287 0 0,-22-1 1729 0 0,12 1-1844 0 0,1-1-1 0 0,-1 2 1 0 0,0 0-1 0 0,-19 4 1 0 0,32-5-292 0 0,1 0 0 0 0,-1 0 1 0 0,1 0-1 0 0,0 0 1 0 0,-1 0-1 0 0,1 1 1 0 0,-1-1-1 0 0,1 0 0 0 0,0 0 1 0 0,-1 0-1 0 0,1 0 1 0 0,0 1-1 0 0,-1-1 0 0 0,1 0 1 0 0,0 0-1 0 0,-1 1 1 0 0,1-1-1 0 0,0 0 1 0 0,0 1-1 0 0,-1-1 0 0 0,1 0 1 0 0,0 1-1 0 0,0-1 1 0 0,0 0-1 0 0,-1 1 0 0 0,1-1 1 0 0,0 1-1 0 0,0-1 1 0 0,0 0-1 0 0,0 1 1 0 0,0-1-1 0 0,0 1 0 0 0,0-1 1 0 0,0 0-1 0 0,0 1 1 0 0,0-1-1 0 0,0 1 1 0 0,0-1-1 0 0,0 1 0 0 0,-1 10 8 0 0,-2 6 149 0 0,1 2 0 0 0,0-1-1 0 0,1 25 1 0 0,2-38-59 0 0,-1 1 1 0 0,1 0-1 0 0,0-1 0 0 0,1 1 0 0 0,-1 0 1 0 0,1-1-1 0 0,0 0 0 0 0,1 1 0 0 0,-1-1 1 0 0,7 9-1 0 0,4-5-225 0 0,-9-7 113 0 0,-1-1 1 0 0,1 1-1 0 0,0-1 0 0 0,0-1 0 0 0,4 2 0 0 0,1-2-4805 0 0,17 2-18273 0 0,-18-1 21056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10 712 0 0,'6'-10'21777'0'0,"-7"31"-17353"0"0,-1 1-3828 0 0,0 7-134 0 0,1-22-356 0 0,1-1 0 0 0,-1 1 0 0 0,1 0 0 0 0,1 0 0 0 0,-1-1 0 0 0,3 12 0 0 0,-1-10 34 0 0,-2-6-124 0 0,0-1 0 0 0,1 1 1 0 0,-1-1-1 0 0,0 1 0 0 0,1-1 0 0 0,-1 0 0 0 0,1 1 0 0 0,-1-1 0 0 0,1 0 0 0 0,0 1 0 0 0,-1-1 0 0 0,1 0 0 0 0,0 0 0 0 0,0 1 0 0 0,0-1 0 0 0,0 0 0 0 0,0 0 0 0 0,0 0 0 0 0,0 0 0 0 0,1 0 0 0 0,-1-1 0 0 0,0 1 0 0 0,0 0 0 0 0,1-1 0 0 0,-1 1 0 0 0,2 0 0 0 0,8 2 185 0 0,0-1-1 0 0,0 0 1 0 0,0-1-1 0 0,0 0 1 0 0,15-2-1 0 0,54-8 304 0 0,-19 1-302 0 0,-18 7-227 0 0,-43 1-132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15 444 0 0,'-1'-14'19684'0'0,"4"20"-14315"0"0,-3-4-5494 0 0,4 12 755 0 0,-1 0 1 0 0,0 0 0 0 0,-2 1 0 0 0,1-1-1 0 0,-2 1 1 0 0,-1 15 0 0 0,1-7-171 0 0,1-23-445 0 0,-1 1 0 0 0,0-1 1 0 0,1 0-1 0 0,-1 1 0 0 0,1-1 1 0 0,-1 1-1 0 0,0-1 0 0 0,1 0 1 0 0,-1 1-1 0 0,1-1 0 0 0,-1 0 1 0 0,1 0-1 0 0,0 1 0 0 0,-1-1 1 0 0,1 0-1 0 0,-1 0 0 0 0,1 0 1 0 0,-1 0-1 0 0,1 0 0 0 0,0 0 1 0 0,-1 0-1 0 0,1 0 0 0 0,-1 0 1 0 0,1 0-1 0 0,-1 0 0 0 0,2 0 1 0 0,22-2 281 0 0,-19 2-269 0 0,25-4 162 0 0,49-13 0 0 0,-16 3-919 0 0,-59 12-385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0 528 0 0,'0'1'4105'0'0,"-2"1"-3194"0"0,-2 3-1012 0 0,3-3 343 0 0,-4 10 287 0 0,1 1-1 0 0,-4 16 0 0 0,1 2 737 0 0,2-8 45 0 0,1-1-1 0 0,1 1 1 0 0,1-1 0 0 0,2 41 0 0 0,1-34-907 0 0,3 9-103 0 0,11 15 400 0 0,-9-39-465 0 0,9 15 2883 0 0,-1-10-536 0 0,-1-4-1161 0 0,10 8 107 0 0,18 9-1003 0 0,-12-13-318 0 0,-10-7 284 0 0,8 1-209 0 0,17 3 241 0 0,-16-7-272 0 0,-10-2-171 0 0,7 2 125 0 0,0-1 1 0 0,1-1-1 0 0,41 5 1 0 0,-19-4-29 0 0,-9-3 108 0 0,-38-5-261 0 0,5 0 130 0 0,0 0-604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57 1200 0 0,'-24'4'20209'0'0,"37"-5"-15637"0"0,1-2-3719 0 0,1-1 0 0 0,-1 0 0 0 0,22-10 0 0 0,17-6-342 0 0,-40 16-409 0 0,1 1 0 0 0,-1 0 0 0 0,0 1 1 0 0,15 0-1 0 0,-14 7-34 0 0,-13-4-66 0 0,1 0 0 0 0,0 0 0 0 0,0 0 0 0 0,0 0 0 0 0,0-1 0 0 0,-1 1 0 0 0,1-1-1 0 0,0 1 1 0 0,3-1 0 0 0,0 1 258 0 0,2-1-3967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60 988 0 0,'5'6'19105'0'0,"-5"-7"-18838"0"0,6 0 236 0 0,31-10 5716 0 0,-28 8-6059 0 0,1 0-1 0 0,13-2 1 0 0,-5 1 449 0 0,-11 0-1996 0 0,-10-8-12197 0 0,3 10 12306 0 0,0 1-1 0 0,0 0 0 0 0,0-1 1 0 0,0-1-1 0 0,1-5-2291 0 0,2 3 1470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1172 0 0,'1'-2'17854'0'0,"1"1"-16097"0"0,28-3 4597 0 0,18 6-4891 0 0,-11 0-505 0 0,-37-2-931 0 0,6-28 154 0 0,-3-80-483 0 0,-3 108 55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43 284 328 0 0,'-2'1'926'0'0,"-1"0"1"0"0,0 0-1 0 0,0 0 1 0 0,1-1-1 0 0,-1 1 1 0 0,-3 0-1 0 0,-15 4 16747 0 0,34-15-15055 0 0,9-1-2180 0 0,38-16 0 0 0,-39 20-155 0 0,1 0 1 0 0,0 2 0 0 0,43-6 0 0 0,-7 8 354 0 0,-36 4-410 0 0,17 0 245 0 0,-36-1-432 0 0,-1 0 0 0 0,1-1 0 0 0,-1 1 0 0 0,1-1 0 0 0,-1 1 0 0 0,1-1 0 0 0,-1 0-1 0 0,0 0 1 0 0,1 0 0 0 0,-1 0 0 0 0,0-1 0 0 0,3-1 0 0 0,-2-1-33 0 0,0-1 1 0 0,0 1-1 0 0,0-1 0 0 0,0 0 1 0 0,-1 0-1 0 0,0 0 0 0 0,0 0 1 0 0,0 0-1 0 0,1-6 0 0 0,0 2 7 0 0,39-106 1 0 0,-38 89-690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 24 0 0,'-8'-7'12556'0'0,"7"5"-11659"0"0,1 2-725 0 0,0 0 1 0 0,0 0 0 0 0,0-1 0 0 0,0 1-1 0 0,0 0 1 0 0,0 0 0 0 0,0 0-1 0 0,0-1 1 0 0,0 1 0 0 0,0 0 0 0 0,0 0-1 0 0,0-1 1 0 0,0 1 0 0 0,1 0 0 0 0,-1 0-1 0 0,0 0 1 0 0,0-1 0 0 0,0 1-1 0 0,0 0 1 0 0,1 0 0 0 0,-1 0 0 0 0,0 0-1 0 0,0-1 1 0 0,0 1 0 0 0,1 0 0 0 0,-1 0-1 0 0,0 0 1 0 0,0 0 0 0 0,0 0-1 0 0,1 0 1 0 0,28-6 1878 0 0,-24 5-1028 0 0,-3 1-809 0 0,0-1 1 0 0,0 1 0 0 0,0 0 0 0 0,0 0 0 0 0,0 0-1 0 0,0 0 1 0 0,0 0 0 0 0,0 0 0 0 0,0 0 0 0 0,0 1-1 0 0,0-1 1 0 0,0 1 0 0 0,2 1 0 0 0,-2-1-64 0 0,-1 0 0 0 0,0 0 0 0 0,1 0 0 0 0,-1 1 0 0 0,0-1 0 0 0,0 0 0 0 0,0 1 0 0 0,0-1 0 0 0,0 1 0 0 0,-1-1 0 0 0,1 1 0 0 0,0-1 0 0 0,-1 1 0 0 0,1 0 0 0 0,0 2 1 0 0,2 7 354 0 0,-1 0 0 0 0,1 16 1 0 0,-3-19-464 0 0,1 1 0 0 0,0-1 0 0 0,1 1 0 0 0,0-1 1 0 0,4 11-1 0 0,-5-16 1915 0 0,0-1-4127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1036 0 0,'-3'-4'23438'0'0,"2"6"-23119"0"0,0-1 1 0 0,0 1 0 0 0,1-1 0 0 0,-1 1 0 0 0,0 0 0 0 0,1-1 0 0 0,-1 1 0 0 0,1 0-1 0 0,0-1 1 0 0,-1 1 0 0 0,1 0 0 0 0,0 0 0 0 0,0-1 0 0 0,0 4 0 0 0,2 27 13 0 0,-1-30-300 0 0,-1 0 0 0 0,1 0 0 0 0,0 0 0 0 0,-1 0 0 0 0,1 0 0 0 0,0 0 0 0 0,0 0 0 0 0,0-1 0 0 0,0 1 1 0 0,1 0-1 0 0,-1-1 0 0 0,0 1 0 0 0,1-1 0 0 0,-1 1 0 0 0,1-1 0 0 0,-1 0 0 0 0,1 0 0 0 0,3 2 0 0 0,-1-1 22 0 0,0-1 0 0 0,0 1 1 0 0,0-1-1 0 0,0 0 0 0 0,0 0 0 0 0,0-1 0 0 0,1 1 0 0 0,6-1 0 0 0,3-1 86 0 0,-1 0 0 0 0,1-1 1 0 0,-1-1-1 0 0,25-7 0 0 0,83-30 538 0 0,-119 39-615 0 0,6-1-562 0 0,-6 1-1261 0 0,-7 2-2337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0 596 0 0,'1'6'1902'0'0,"-1"0"0"0"0,1 0-1 0 0,0-1 1 0 0,0 1 0 0 0,3 9 0 0 0,3 1-1485 0 0,0-1 1 0 0,10 16-1 0 0,6 12 543 0 0,55 118 189 0 0,-66-136-1481 0 0,2-2 0 0 0,0 1 0 0 0,2-2 0 0 0,1 0 0 0 0,0-1 0 0 0,40 36 1 0 0,15-3-4239 0 0,-6-5-1956 0 0,-52-37 5025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0 844 0 0,'0'0'2057'0'0,"-2"2"-727"0"0,-3 1-226 0 0,12 63-960 0 0,-7-59-172 0 0,0 3-187 0 0,0-1 0 0 0,1 1 0 0 0,0-1-1 0 0,3 16 1 0 0,-3-2-2531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0 516 0 0,'0'0'768'0'0,"0"4"-96"0"0,7 0-136 0 0,-7 4-132 0 0,0 4-108 0 0,0-4-72 0 0,0 3-72 0 0,0 5-48 0 0,0-4-36 0 0,0 3-40 0 0,0 5-32 0 0,0-4-56 0 0,0-1-92 0 0,7 5-156 0 0,-14-5-284 0 0,7 1-152 0 0,0-4-64 0 0,0 0 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 0 0,'0'19'2948'0'0,"0"7"-2687"0"0,6 43 0 0 0,-4-46-534 0 0,-1 1 1 0 0,-2 32-1 0 0,0-12-1330 0 0,1-31 826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0 263 796 0 0,'0'-1'5558'0'0,"2"-2"-3222"0"0,1-2-227 0 0,3-4 401 0 0,-1 0-1024 0 0,-4 7-1488 0 0,6-17 859 0 0,-1 3-494 0 0,7-7 21 0 0,2 3 145 0 0,14-18 1498 0 0,-19 27-1107 0 0,0 1 0 0 0,17-12 0 0 0,6-1 1324 0 0,16-6-848 0 0,-42 25-1330 0 0,0 1 0 0 0,0 0-1 0 0,0 0 1 0 0,13-3 0 0 0,-14 5-10 0 0,1 0 0 0 0,-1 0 0 0 0,1 1 0 0 0,0-1 0 0 0,-1 1 0 0 0,1 1 0 0 0,0-1 0 0 0,-1 1 0 0 0,9 3 0 0 0,-6-2 32 0 0,-1 2 0 0 0,0 0-1 0 0,0 0 1 0 0,0 0-1 0 0,0 1 1 0 0,-1 0-1 0 0,13 11 1 0 0,21 25 551 0 0,-24-20-193 0 0,-1 2 1 0 0,19 32 0 0 0,-33-51-430 0 0,4 4 32 0 0,-5-6-33 0 0,0-1-1 0 0,1 1 0 0 0,-1-1 0 0 0,0 1 0 0 0,-1-1 0 0 0,1 1 0 0 0,0-1 0 0 0,0 1 1 0 0,-1 0-1 0 0,1-1 0 0 0,0 4 0 0 0,-1-2-10 0 0,-1 3 680 0 0,-12-7-476 0 0,-17-3-203 0 0,0 2 1 0 0,-54 2-1 0 0,34 1-19 0 0,-30 7 5 0 0,-45 2 8 0 0,122-10-139 0 0,-1 0 0 0 0,0 1 1 0 0,0-1-1 0 0,0 1 0 0 0,1 0 0 0 0,-6 1 1 0 0,-18 12-7921 0 0,3-2-3832 0 0,9-8 6305 0 0,5-3 3482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1 492 0 0,'7'19'2321'0'0,"-7"-6"-1989"0"0,-1 27 122 0 0,7 49 0 0 0,-3-60-506 0 0,-3 54 0 0 0,-1-32-493 0 0,1 22-1690 0 0,0-56 1394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1 560 0 0,'0'17'1437'0'0,"0"40"387"0"0,6 29-1773 0 0,-4-55 18 0 0,-2 51 0 0 0,-1-29-49 0 0,1 7-31 0 0,-8 187-2866 0 0,2-219 2043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0 136 0 0,'0'12'580'0'0,"7"4"-80"0"0,-7-1-200 0 0,0 5-156 0 0,0-4-92 0 0,7 7-60 0 0,-7-3-52 0 0,0 3-48 0 0,0 1-64 0 0,-7-1-80 0 0,7-3-124 0 0,-7-1-72 0 0</inkml:trace>
  <inkml:trace contextRef="#ctx0" brushRef="#br0" timeOffset="1">0 75 480 0 0,'0'5'629'0'0,"0"1"1"0"0,1 0-1 0 0,0-1 1 0 0,3 12-1 0 0,2 23-503 0 0,-3-14-100 0 0,8 57-36 0 0,-10-63-505 0 0,0 0 0 0 0,-2 0 1 0 0,0 0-1 0 0,-5 24 0 0 0,0-28-296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5 300 0 0,'0'-4'752'0'0,"0"8"16"0"0,0 0-224 0 0,0-1-232 0 0,7 5-148 0 0,-7 4-92 0 0,7 0-100 0 0,-7 3-116 0 0,7 5-216 0 0,-7 0-200 0 0,0 3-112 0 0,0 1-36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 0 0,'0'0'3232'0'0,"7"25"-2878"0"0,-6-8-343 0 0,7 34 1 0 0,-2-10-21 0 0,7 24-24 0 0,0 10-96 0 0,-8-24-31 0 0,5 106-1314 0 0,-10-119 779 0 0,0-2-22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1 680 0 0,'13'35'2584'0'0,"5"82"-2497"0"0,-7-30-90 0 0,5 37-71 0 0,-4-22-322 0 0,-11-96 348 0 0,5 32-838 0 0,1 59-1 0 0,-7-58 142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1 328 0 0,'1'0'50'0'0,"-1"0"1"0"0,0 0-1 0 0,0 0 0 0 0,1 0 1 0 0,-1 0-1 0 0,0 0 1 0 0,0 0-1 0 0,1 0 0 0 0,-1 0 1 0 0,0 0-1 0 0,0 0 0 0 0,1 0 1 0 0,-1 0-1 0 0,0 0 0 0 0,0 0 1 0 0,1 1-1 0 0,-1-1 0 0 0,0 0 1 0 0,0 0-1 0 0,0 0 1 0 0,1 0-1 0 0,-1 1 0 0 0,0-1 1 0 0,0 0-1 0 0,0 0 0 0 0,0 0 1 0 0,1 1-1 0 0,-1-1 0 0 0,0 0 1 0 0,0 0-1 0 0,0 1 1 0 0,0-1-1 0 0,0 0 0 0 0,0 0 1 0 0,0 1-1 0 0,0-1 0 0 0,0 0 1 0 0,0 0-1 0 0,0 1 0 0 0,0-1 1 0 0,0 0-1 0 0,0 0 0 0 0,0 1 1 0 0,0-1-1 0 0,0 0 1 0 0,0 0-1 0 0,0 1 0 0 0,1 24 279 0 0,-1-3-209 0 0,34 189 101 0 0,-13-44-546 0 0,-15-130-815 0 0,2 67-1 0 0,-8-80 408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4 188 0 0,'0'0'21'0'0,"0"0"0"0"0,0 0 0 0 0,0 0 0 0 0,0 0 0 0 0,-1 0 0 0 0,1 0 0 0 0,0-1 0 0 0,0 1 0 0 0,0 0 0 0 0,0 0 0 0 0,0 0 0 0 0,0 0 0 0 0,0 0 0 0 0,0 0 0 0 0,1-1 0 0 0,-1 1 0 0 0,0 0 0 0 0,0 0 0 0 0,0 0 0 0 0,0 0 0 0 0,0 0 0 0 0,0 0 0 0 0,0 0 0 0 0,0 0 0 0 0,0-1 0 0 0,0 1 1 0 0,0 0-1 0 0,0 0 0 0 0,0 0 0 0 0,0 0 0 0 0,1 0 0 0 0,-1 0 0 0 0,0 0 0 0 0,0 0 0 0 0,0 0 0 0 0,0 0 0 0 0,0 0 0 0 0,0 0 0 0 0,0 0 0 0 0,0 0 0 0 0,1 0 0 0 0,-1 0 0 0 0,0 0 0 0 0,0-1 0 0 0,0 1 0 0 0,0 0 0 0 0,0 1 0 0 0,0-1 0 0 0,1 0 0 0 0,-1 0 0 0 0,0 0 0 0 0,0 0 0 0 0,0 0 0 0 0,0 0 21 0 0,1 0-1 0 0,-1 1 1 0 0,0-1 0 0 0,1 0-1 0 0,-1 0 1 0 0,0 1-1 0 0,0-1 1 0 0,1 0 0 0 0,-1 1-1 0 0,0-1 1 0 0,0 1 0 0 0,0-1-1 0 0,0 0 1 0 0,0 1-1 0 0,1-1 1 0 0,-1 0 0 0 0,0 1-1 0 0,0-1 1 0 0,0 1 0 0 0,0-1-1 0 0,0 1 1 0 0,0 1 10 0 0,0 0 1 0 0,0-1-1 0 0,1 1 1 0 0,-1 0-1 0 0,1 0 1 0 0,0-1-1 0 0,-1 1 1 0 0,1 0-1 0 0,1 1 0 0 0,4 13 133 0 0,18 90 251 0 0,9 57-512 0 0,-18-83-409 0 0,4 31-1075 0 0,-18-71 785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60 0 0,'0'-3'184'0'0,"1"-14"368"0"0,-1 16-517 0 0,-1 1 0 0 0,1-1 0 0 0,0 1 0 0 0,0-1 0 0 0,1 1 0 0 0,-1 0 0 0 0,0-1 0 0 0,0 1 0 0 0,0-1 0 0 0,0 1 0 0 0,0-1 0 0 0,0 1 0 0 0,1-1 0 0 0,-1 1 0 0 0,0 0 0 0 0,0-1 0 0 0,1 1 0 0 0,-1-1 0 0 0,0 1 0 0 0,0 0 0 0 0,1-1 0 0 0,-1 1 0 0 0,0 0 0 0 0,1 0 0 0 0,-1-1 0 0 0,1 1 0 0 0,-1 0 0 0 0,1-1 0 0 0,5 13 808 0 0,0 4-559 0 0,-1 1 0 0 0,7 30 1 0 0,-6-17-179 0 0,35 154-211 0 0,-21-57-1791 0 0,-17-107 1345 0 0,3 5-258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78 108 0 0,'7'-34'1271'0'0,"-8"34"-1262"0"0,1-1-1 0 0,0 1 1 0 0,0 0-1 0 0,0 0 0 0 0,0 0 1 0 0,0 0-1 0 0,0 0 1 0 0,0-1-1 0 0,0 1 0 0 0,0 0 1 0 0,0 0-1 0 0,0 0 1 0 0,0 0-1 0 0,0 0 0 0 0,1-1 1 0 0,-1 1-1 0 0,0 0 1 0 0,0 0-1 0 0,0 0 0 0 0,0 0 1 0 0,0 0-1 0 0,0-1 0 0 0,0 1 1 0 0,0 0-1 0 0,0 0 1 0 0,0 0-1 0 0,1 0 0 0 0,-1 0 1 0 0,0 0-1 0 0,0 0 1 0 0,0 0-1 0 0,0 0 0 0 0,0-1 1 0 0,0 1-1 0 0,1 0 1 0 0,-1 0-1 0 0,0 0 0 0 0,0 0 1 0 0,0 0-1 0 0,0 0 1 0 0,0 0-1 0 0,1 0 0 0 0,-1 0 1 0 0,0 0-1 0 0,0 0 0 0 0,0 0 1 0 0,0 0-1 0 0,1 0 1 0 0,-1 0-1 0 0,0 0 0 0 0,0 0 1 0 0,0 0-1 0 0,0 0 1 0 0,0 1-1 0 0,1-1 0 0 0,-1 0 1 0 0,0 0-1 0 0,0 0 1 0 0,0 0-1 0 0,0 0 0 0 0,0 0 1 0 0,7 7 234 0 0,5 25 206 0 0,16 62-1 0 0,-12-32-305 0 0,-7-24-245 0 0,8 66 0 0 0,-7-35-609 0 0,-2 8-697 0 0,-2-48 656 0 0</inkml:trace>
  <inkml:trace contextRef="#ctx0" brushRef="#br0" timeOffset="1">112 0 276 0 0,'1'0'86'0'0,"0"1"1"0"0,-1-1-1 0 0,1 1 0 0 0,0-1 1 0 0,0 1-1 0 0,-1-1 1 0 0,1 1-1 0 0,-1-1 0 0 0,1 1 1 0 0,0 0-1 0 0,-1-1 0 0 0,1 1 1 0 0,-1 0-1 0 0,1 0 0 0 0,-1-1 1 0 0,0 1-1 0 0,1 0 0 0 0,-1 0 1 0 0,0 0-1 0 0,1-1 1 0 0,-1 3-1 0 0,7 23 252 0 0,-6-24-261 0 0,17 87 441 0 0,7 48-305 0 0,-4-20-1261 0 0,-13-48-415 0 0,-3-44 688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4 0 0,'0'-4'3300'0'0,"0"-11"6783"0"0,4 23-8318 0 0,4 5-1367 0 0,-6-9-93 0 0,27 42 5412 0 0,-3-3-2009 0 0,-6-17-3199 0 0,4 7 74 0 0,-20-25-446 0 0,1-1-1 0 0,0 0 1 0 0,11 12-1 0 0,-3-4 19 0 0,-11-13-124 0 0,0 1 1 0 0,-1-1 0 0 0,2 1-1 0 0,-1-1 1 0 0,0 0 0 0 0,0 0-1 0 0,4 2 1 0 0,34 31 457 0 0,-28-29-355 0 0,-5-2-37 0 0,0 0 0 0 0,0 0 0 0 0,-1 0 1 0 0,7 6-1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6 672 0 0,'2'-6'1062'0'0,"2"8"-345"0"0,3 11-182 0 0,1 26-277 0 0,-1-5-159 0 0,20 80 88 0 0,1 60-557 0 0,-27-171 348 0 0,9 102-1347 0 0,-8-70 741 0 0,0 8-177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0 392 0 0,'0'1'85'0'0,"1"-1"-1"0"0,0 0 1 0 0,-1 1-1 0 0,1-1 1 0 0,-1 0 0 0 0,1 1-1 0 0,0-1 1 0 0,-1 0-1 0 0,1 1 1 0 0,-1-1-1 0 0,1 1 1 0 0,-1-1 0 0 0,0 1-1 0 0,1 0 1 0 0,-1-1-1 0 0,1 1 1 0 0,-1-1-1 0 0,0 1 1 0 0,0 0 0 0 0,1-1-1 0 0,-1 1 1 0 0,0 0-1 0 0,0 0 1 0 0,7 24 239 0 0,-3-12-77 0 0,-2-4-116 0 0,0-1 0 0 0,2 16 0 0 0,2 6 64 0 0,14 89 235 0 0,-13-62-378 0 0,29 231-2551 0 0,-30-247 1635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6 392 0 0,'2'-5'1304'0'0,"2"12"-839"0"0,3 15-216 0 0,34 223 77 0 0,-32-186-340 0 0,5 75-684 0 0,-11-111 92 0 0,1 39 1 0 0,-4-26-64 0 0</inkml:trace>
  <inkml:trace contextRef="#ctx0" brushRef="#br0" timeOffset="1">105 120 356 0 0,'0'4'202'0'0,"1"1"1"0"0,0-1-1 0 0,0 1 0 0 0,0 0 1 0 0,1-1-1 0 0,3 8 0 0 0,4 12 77 0 0,-1 9-13 0 0,4 43 1 0 0,-4-13-91 0 0,14 116 158 0 0,-7-58-452 0 0,-2-11-861 0 0,-8-71 314 0 0,-4-3-51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0 392 0 0,'2'8'1265'0'0,"4"10"-950"0"0,0 1 0 0 0,5 34 1 0 0,-8-36-267 0 0,47 236-22 0 0,-9-31-1963 0 0,-34-190 1273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1 340 0 0,'0'15'660'0'0,"7"9"-96"0"0,0 3-176 0 0,6 8-132 0 0,-6 8-84 0 0,0 0-48 0 0,7 4-52 0 0,0 0-116 0 0,0 4-256 0 0,-7 4-212 0 0,7-4-112 0 0,-7-4-56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3 448 0 0,'0'0'1536'0'0,"-5"-2"-591"0"0,3 1 753 0 0,-1 14-651 0 0,2-12-1027 0 0,1 0 0 0 0,-1 0 0 0 0,1 1 0 0 0,0-1 0 0 0,-1 0 0 0 0,1 0 0 0 0,0 0 0 0 0,0 1 0 0 0,0-1 0 0 0,0 0 0 0 0,0 0 0 0 0,0 0 0 0 0,0 3 0 0 0,16 95-128 0 0,-6-31-997 0 0,-9-34-654 0 0,-1-22 651 0 0,0-3 54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0 100 0 0,'2'20'4543'0'0,"3"24"-4576"0"0,2 22 155 0 0,-2 83-420 0 0,-3-68-1491 0 0,-2-50 491 0 0,0-15 339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32 784 0 0,'-1'-3'217'0'0,"1"1"1"0"0,0-1-1 0 0,0 1 0 0 0,1 0 1 0 0,-1-1-1 0 0,0 1 1 0 0,1 0-1 0 0,0-1 0 0 0,-1 1 1 0 0,1 0-1 0 0,1-3 0 0 0,1 5 792 0 0,-1 6-587 0 0,1 14-392 0 0,-1-10 89 0 0,7 77 61 0 0,1 4-81 0 0,1 0-61 0 0,-1 3-433 0 0,-6-72-716 0 0,-2 0 1 0 0,-1 29 0 0 0,-1-45 79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89 484 0 0,'0'-10'434'0'0,"-1"5"-122"0"0,1 1 0 0 0,0 0 0 0 0,0-1 1 0 0,1 1-1 0 0,-1 0 0 0 0,1 0 1 0 0,0-1-1 0 0,3-7 0 0 0,-3 10 128 0 0,-1 11 147 0 0,1 9-443 0 0,1 0-1 0 0,9 34 1 0 0,-4-19-95 0 0,10 86 47 0 0,-6-31-85 0 0,29 172-3489 0 0,-39-243 2458 0 0</inkml:trace>
  <inkml:trace contextRef="#ctx0" brushRef="#br0" timeOffset="1">84 42 436 0 0,'0'-39'1974'0'0,"2"36"-1552"0"0,0 7-219 0 0,3 7 4 0 0,5 28 107 0 0,-3-17-211 0 0,-1 1 0 0 0,3 29-1 0 0,37 293-44 0 0,-42-319-210 0 0,9 91-1985 0 0,-12-88 1252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2 252 0 0,'1'0'26'0'0,"-1"0"0"0"0,1-1 0 0 0,-1 1 0 0 0,0 0 1 0 0,1 0-1 0 0,-1 0 0 0 0,1 0 0 0 0,-1 0 0 0 0,0 0 0 0 0,1-1 0 0 0,-1 1 0 0 0,1 0 0 0 0,-1 0 1 0 0,1 0-1 0 0,-1 1 0 0 0,0-1 0 0 0,1 0 0 0 0,-1 0 0 0 0,1 0 0 0 0,-1 0 0 0 0,0 0 0 0 0,1 0 1 0 0,-1 1-1 0 0,1-1 0 0 0,-1 0 0 0 0,0 0 0 0 0,1 0 0 0 0,-1 1 0 0 0,10 13 473 0 0,2 25 119 0 0,-11-33-509 0 0,33 167 1301 0 0,-13-58-1057 0 0,-5-27-328 0 0,16 66-1260 0 0,-24-106 196 0 0,-6-26 424 0 0,4 3-243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1 303 184 0 0,'0'0'3614'0'0,"4"-3"-513"0"0,0-1-1681 0 0,4-11 1917 0 0,1 1-1808 0 0,4-9-635 0 0,-5 7-369 0 0,-4 6 140 0 0,-1 4-550 0 0,0 0-1 0 0,0 0 1 0 0,1 1 0 0 0,0-1 0 0 0,0 1 0 0 0,6-7-1 0 0,6-3 381 0 0,-6 6 95 0 0,2-2 529 0 0,5-8 615 0 0,18-14 279 0 0,-13 15-1767 0 0,18-12 348 0 0,-28 24-386 0 0,1 0 1 0 0,0 1-1 0 0,0 1 1 0 0,1 0-1 0 0,-1 1 1 0 0,16-3-1 0 0,2 4 138 0 0,14 5-38 0 0,-19-1-79 0 0,-9-1 4 0 0,-7 0-949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7 112 0 0,'0'0'33'0'0,"0"0"1"0"0,0 0-1 0 0,0 0 0 0 0,-1 0 1 0 0,1-1-1 0 0,0 1 1 0 0,0 0-1 0 0,0 0 0 0 0,0 0 1 0 0,0 0-1 0 0,0-1 0 0 0,0 1 1 0 0,0 0-1 0 0,0 0 1 0 0,0 0-1 0 0,0-1 0 0 0,0 1 1 0 0,0 0-1 0 0,0 0 0 0 0,0 0 1 0 0,0-1-1 0 0,0 1 1 0 0,0 0-1 0 0,0 0 0 0 0,1 0 1 0 0,-1 0-1 0 0,0-1 0 0 0,0 1 1 0 0,0 0-1 0 0,0 0 0 0 0,0 0 1 0 0,0 0-1 0 0,1 0 1 0 0,-1-1-1 0 0,0 1 0 0 0,0 0 1 0 0,0 0-1 0 0,0 0 0 0 0,0 0 1 0 0,1 0-1 0 0,-1 0 1 0 0,0 0-1 0 0,0 0 0 0 0,0 0 1 0 0,1 0-1 0 0,5 8 996 0 0,6 18-212 0 0,15 75-118 0 0,17 116 0 0 0,-26-116-709 0 0,10 93-2104 0 0,-27-163 1137 0 0,-1-10-21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1 239 232 0 0,'1'1'699'0'0,"1"5"-499"0"0,1-1 1 0 0,-1 0-1 0 0,0 0 1 0 0,0 1-1 0 0,0-1 1 0 0,-1 1-1 0 0,1 10 1 0 0,1 1-14 0 0,44 246 953 0 0,-24-86-1035 0 0,-9 13-2545 0 0,-14-164 1541 0 0</inkml:trace>
  <inkml:trace contextRef="#ctx0" brushRef="#br0" timeOffset="1">15 0 416 0 0,'6'20'720'0'0,"1"7"-72"0"0,0 9-152 0 0,0 3-116 0 0,0 8-68 0 0,0 4-60 0 0,7 3-32 0 0,-7 1-36 0 0,0 0-40 0 0,0 0-36 0 0,0-8-68 0 0,0 0-108 0 0,7-12-168 0 0,-14-4-272 0 0,7-7-212 0 0,-7-9-116 0 0,0-11-24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1 284 0 0,'7'15'556'0'0,"0"13"-160"0"0,0 3-136 0 0,7 8-124 0 0,-7 12-104 0 0,7 4-156 0 0,-7 0-220 0 0,7 3-128 0 0,-7 1-68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2 532 0 0,'0'-2'3203'0'0,"2"4"-2424"0"0,27 60-277 0 0,-18-34-509 0 0,-1 1-90 0 0,-9-23-42 0 0,1-1 0 0 0,0 1 0 0 0,0-1 0 0 0,0 0-1 0 0,0 1 1 0 0,5 5 0 0 0,-6-10-25 0 0,0 0-1 0 0,-1 0 0 0 0,1 0 1 0 0,0 0-1 0 0,-1 0 1 0 0,1 0-1 0 0,-1 0 0 0 0,0 0 1 0 0,1 1-1 0 0,-1-1 0 0 0,0 0 1 0 0,1 0-1 0 0,-1 0 0 0 0,0 0 1 0 0,0 3-1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0 368 0 0,'0'4'816'0'0,"7"0"36"0"0,0 4-200 0 0,0 3-260 0 0,0 1-168 0 0,0 4-104 0 0,0 0-72 0 0,0-1-72 0 0,0 5-56 0 0,7-5-96 0 0,-7 1-140 0 0,-7-4-264 0 0,7 0-128 0 0,-7-5-40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0 236 0 0,'7'0'712'0'0,"-7"4"-16"0"0,7 4-200 0 0,0 4-176 0 0,0 0-124 0 0,0 3-88 0 0,0 5-60 0 0,7-5-24 0 0,-7 5-20 0 0,0-4-24 0 0,0-1-36 0 0,-7-3-48 0 0,7-4-64 0 0,-7 0-104 0 0,7-4-156 0 0,-7-12-760 0 0</inkml:trace>
  <inkml:trace contextRef="#ctx0" brushRef="#br0" timeOffset="1">91 32 196 0 0,'7'7'396'0'0,"-7"1"-104"0"0,7-4-112 0 0,-7 8-80 0 0,7-4-44 0 0,0 4-40 0 0,-7-5-48 0 0,7 5-76 0 0,-7-4-148 0 0,0-4-112 0 0,7 0-64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60 0 0,'0'16'240'0'0,"14"4"-248"0"0,-7-5-192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2 232 0 0,'0'-1'3139'0'0,"1"2"-2036"0"0,19 15-60 0 0,3 7-885 0 0,-3-4-139 0 0,-6-3-38 0 0,20 23-394 0 0,-28-32 71 0 0,-5-7 150 0 0,0 1-1 0 0,-1-1 0 0 0,1 1 1 0 0,-1-1-1 0 0,1 1 0 0 0,-1-1 1 0 0,1 1-1 0 0,-1-1 1 0 0,0 1-1 0 0,1 0 0 0 0,-1-1 1 0 0,0 1-1 0 0,1 0 0 0 0,-1-1 1 0 0,0 1-1 0 0,0 0 0 0 0,0-1 1 0 0,1 2-1 0 0,-1-5-815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67 488 0 0,'0'0'61'0'0,"0"0"-1"0"0,0-1 0 0 0,0 1 1 0 0,0 0-1 0 0,0-1 1 0 0,0 1-1 0 0,0 0 1 0 0,0 0-1 0 0,0-1 1 0 0,0 1-1 0 0,0 0 1 0 0,0-1-1 0 0,0 1 1 0 0,1 0-1 0 0,-1 0 1 0 0,0-1-1 0 0,0 1 1 0 0,0 0-1 0 0,0 0 1 0 0,1 0-1 0 0,-1-1 1 0 0,0 1-1 0 0,0 0 1 0 0,1 0-1 0 0,-1 0 1 0 0,0 0-1 0 0,0-1 0 0 0,1 1 1 0 0,-1 0-1 0 0,0 0 1 0 0,0 0-1 0 0,1 0 1 0 0,-1 0-1 0 0,0 0 1 0 0,1 0-1 0 0,-1 0 1 0 0,0 0-1 0 0,0 0 1 0 0,1 0-1 0 0,-1 0 1 0 0,0 0-1 0 0,1 0 1 0 0,-1 0-1 0 0,0 0 1 0 0,0 0-1 0 0,1 0 1 0 0,-1 0-1 0 0,0 0 1 0 0,1 1-1 0 0,-1-1 0 0 0,0 0 1 0 0,0 0-1 0 0,1 0 1 0 0,-1 0-1 0 0,0 1 1 0 0,0-1-1 0 0,0 0 1 0 0,1 0-1 0 0,-1 1 1 0 0,15 11 708 0 0,10 23-661 0 0,-9-11-147 0 0,-3 1-70 0 0,-12-22-134 0 0,0 1 1 0 0,0-1-1 0 0,1 0 0 0 0,-1 0 1 0 0,1 0-1 0 0,0 0 1 0 0,4 4-1 0 0,-7-11-1540 0 0,-5-3 913 0 0</inkml:trace>
  <inkml:trace contextRef="#ctx0" brushRef="#br0" timeOffset="1">98 5 368 0 0,'0'-4'824'0'0,"7"4"28"0"0,0 4-196 0 0,0-1-184 0 0,0 9-132 0 0,0 0-112 0 0,7 0-92 0 0,-7 3-76 0 0,0 1-76 0 0,7 4-120 0 0,-7-5-240 0 0,0 1-276 0 0,0-1-144 0 0,-7-3-68 0 0,6 0 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0 456 0 0,'0'0'1149'0'0,"-9"2"3335"0"0,4 0-2875 0 0,17 18-1051 0 0,-7-2-467 0 0,-4-14-89 0 0,0 0 0 0 0,0 0 0 0 0,0 0 0 0 0,1 0 0 0 0,-1 0 0 0 0,4 5 0 0 0,5 6-453 0 0,13 32 0 0 0,-10-26-396 0 0,-12-19 522 0 0,1 0 1 0 0,0 1 0 0 0,-1-1-1 0 0,1 1 1 0 0,-1-1-1 0 0,0 1 1 0 0,0 0-1 0 0,0-1 1 0 0,0 1 0 0 0,0 0-1 0 0,-1 0 1 0 0,1 3-1 0 0,-1-5-901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3 232 0 0,'2'-2'4554'0'0,"-5"2"-2455"0"0,1 0-1400 0 0,-1 2-500 0 0,0 0 0 0 0,1 1 0 0 0,-1-1 0 0 0,1 1 0 0 0,0-1 0 0 0,-1 1 0 0 0,-1 3 0 0 0,2-3 62 0 0,0 0 1 0 0,-1 0 0 0 0,1 0-1 0 0,-1 0 1 0 0,0-1-1 0 0,0 1 1 0 0,-4 2-1 0 0,-7 6 486 0 0,-8 11 220 0 0,-2 1 279 0 0,15-14-893 0 0,0 1 0 0 0,-13 17 0 0 0,-12 11 31 0 0,20-24-234 0 0,3-6 6 0 0,1 1 0 0 0,1 1 0 0 0,0 0 0 0 0,0 0 0 0 0,1 0 0 0 0,-12 21 1 0 0,8-10 646 0 0,-11 10 480 0 0,6-9 165 0 0,4-4-935 0 0,-18 26 766 0 0,8-16 79 0 0,17-20-1200 0 0,0 0 1 0 0,1 0-1 0 0,-7 14 0 0 0,-9 14 496 0 0,1-5-545 0 0,-9 16 146 0 0,28-45-240 0 0,-17 26 217 0 0,7-11-85 0 0,-12 26 0 0 0,10-11-119 0 0,-9 17-8 0 0,5-12 66 0 0,15-30-75 0 0,-1 1-1 0 0,1-1 0 0 0,0 0 0 0 0,1 0 0 0 0,0 1 0 0 0,0 8 0 0 0,-7 55 99 0 0,6 16 189 0 0,7-50-232 0 0,16 14 78 0 0,-2-9 19 0 0,-14-31-111 0 0,0 0 0 0 0,1 0 0 0 0,13 17 0 0 0,3 5-2 0 0,-12-19 6 0 0,1-1-1 0 0,0 0 1 0 0,1 0-1 0 0,1-2 1 0 0,0 1-1 0 0,27 17 1 0 0,-22-15 13 0 0,6 1 49 0 0,-1 0 0 0 0,2-2 0 0 0,33 15 0 0 0,56 25 602 0 0,-101-46-610 0 0,12 7 133 0 0,-1 1-1 0 0,29 22 0 0 0,-39-26-168 0 0,1-1 0 0 0,1 0 0 0 0,0-1 0 0 0,0 0 0 0 0,23 8-1 0 0,0-1 41 0 0,17 6 80 0 0,-47-19-309 0 0,-1-1-1 0 0,0-1 1 0 0,1 1 0 0 0,-1-2 0 0 0,12 1-1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 0 0,'0'0'199'0'0,"0"0"-1"0"0,1 0 0 0 0,-1-1 1 0 0,1 1-1 0 0,-1 0 1 0 0,0 0-1 0 0,1 0 1 0 0,-1 0-1 0 0,1 0 1 0 0,-1 0-1 0 0,1 0 1 0 0,-1 0-1 0 0,0 0 1 0 0,1 0-1 0 0,-1 0 1 0 0,1 0-1 0 0,-1 1 1 0 0,1-1-1 0 0,-1 0 1 0 0,0 0-1 0 0,1 0 1 0 0,-1 0-1 0 0,1 1 1 0 0,-1-1-1 0 0,12 12 1033 0 0,6 20-1633 0 0,-17-29 719 0 0,25 51-110 0 0,17 31-1671 0 0,-42-79 399 0 0,-2-3-1109 0 0,-5-3 1038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4 420 0 0,'7'0'1032'0'0,"-7"-4"64"0"0,0 8-8 0 0,7 0-372 0 0,0 4-280 0 0,0 4-180 0 0,0-1-104 0 0,6 5-72 0 0,-6 0-56 0 0,7 3-68 0 0,0 1-108 0 0,0 3-200 0 0,0 1-392 0 0,-7-1-200 0 0,0 1-96 0 0,0-5-8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8 712 0 0,'0'-7'8611'0'0,"0"8"-7060"0"0,0 4 2763 0 0,0-4-4339 0 0,0 3-1867 0 0,0-1 1352 0 0,0-1 1 0 0,0 1-1 0 0,0 0 0 0 0,0-1 1 0 0,1 1-1 0 0,0 0 1 0 0,-1-1-1 0 0,1 1 0 0 0,2 4 1 0 0,0 5-285 0 0,1-1 649 0 0,-2-3 116 0 0,-3 8 4429 0 0,1-11-3438 0 0,1 15-866 0 0,4 7-2575 0 0,2 8-654 0 0,-6-31 2580 0 0,-1 0 0 0 0,1 0 0 0 0,-1 0 0 0 0,0 0 0 0 0,-1 6 0 0 0,1 3-1179 0 0,0-5 613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2 220 0 0,'0'-1'4135'0'0,"2"3"-1786"0"0,2 11-1006 0 0,5 22-1187 0 0,5 18 451 0 0,0 6-698 0 0,11 50-4708 0 0,-22-90 2205 0 0,2-14 1416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8 308 0 0,'0'0'78'0'0,"0"0"1"0"0,0 0-1 0 0,0-1 0 0 0,0 1 1 0 0,0 0-1 0 0,0 0 0 0 0,0 0 0 0 0,0-1 1 0 0,0 1-1 0 0,0 0 0 0 0,0 0 1 0 0,0-1-1 0 0,0 1 0 0 0,0 0 0 0 0,0 0 1 0 0,0 0-1 0 0,0-1 0 0 0,0 1 1 0 0,0 0-1 0 0,0 0 0 0 0,0-1 1 0 0,0 1-1 0 0,0 0 0 0 0,0 0 0 0 0,0 0 1 0 0,1-1-1 0 0,-1 1 0 0 0,0 0 1 0 0,0 0-1 0 0,0 0 0 0 0,0 0 1 0 0,1-1-1 0 0,-1 1 0 0 0,0 0 0 0 0,0 0 1 0 0,0 0-1 0 0,0 0 0 0 0,1 0 1 0 0,-1 0-1 0 0,0 0 0 0 0,0 0 0 0 0,1-1 1 0 0,-1 1-1 0 0,0 0 0 0 0,0 0 1 0 0,0 0-1 0 0,1 0 0 0 0,-1 0 1 0 0,0 0-1 0 0,0 0 0 0 0,1 0 0 0 0,-1 0 1 0 0,1 0 511 0 0,0 4-464 0 0,-1-1 0 0 0,1 0 0 0 0,0 0 0 0 0,0-1 0 0 0,0 1 0 0 0,0 0-1 0 0,3 4 1 0 0,6 16-51 0 0,5 47 33 0 0,5 35-1146 0 0,-12-59-1985 0 0,-8-40 1890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28 540 0 0,'0'-22'2950'0'0,"0"16"-447"0"0,8 31-2123 0 0,16 110-225 0 0,-8-37-1678 0 0,-16-83 609 0 0,0-13 702 0 0,0-1-1 0 0,0 1 1 0 0,0 0-1 0 0,0-1 1 0 0,0 1-1 0 0,0-1 1 0 0,0 1-1 0 0,0 0 1 0 0,1-1 0 0 0,0 3-1 0 0,5 1-925 0 0</inkml:trace>
  <inkml:trace contextRef="#ctx0" brushRef="#br0" timeOffset="1">49 28 60 0 0,'1'-11'2221'0'0,"1"10"-610"0"0,4 16 113 0 0,-1-1-1865 0 0,-3-9 149 0 0,0 1 0 0 0,-1 0 0 0 0,1 0 0 0 0,0 8 0 0 0,3 15-32 0 0,3 4-102 0 0,6 43 1 0 0,-10-54-812 0 0,1 0 0 0 0,11 31 0 0 0,-14-46-62 0 0,-2-6 17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5 164 0 0,'0'-4'1944'0'0,"7"8"-972"0"0,-7-1-276 0 0,7 9-244 0 0,0 4-168 0 0,0 3-128 0 0,-1 1-128 0 0,1 3-148 0 0,0 5-232 0 0,0 3-356 0 0,-7 0-184 0 0,7-3-84 0 0,0 3-8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1 840 0 0,'0'0'3028'0'0,"-4"-1"-692"0"0,0 2 437 0 0,4 0-2734 0 0,-1 0-1 0 0,0 0 1 0 0,0 0-1 0 0,1 0 0 0 0,-1 0 1 0 0,1 0-1 0 0,-1 0 1 0 0,1 0-1 0 0,0 0 0 0 0,-1 0 1 0 0,1 1-1 0 0,0-1 1 0 0,-1 0-1 0 0,1 0 0 0 0,0 0 1 0 0,0 0-1 0 0,0 2 1 0 0,1 29-91 0 0,0-18 11 0 0,-1 11-649 0 0,5 31-1 0 0,-3-39-899 0 0,-2 33-1 0 0,0-23-1093 0 0,0-19 1358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76 0 0,'5'-13'2195'0'0,"-2"5"728"0"0,-3 8-2885 0 0,0 0 0 0 0,0 0 0 0 0,0 0-1 0 0,0 0 1 0 0,0 0 0 0 0,0 0 0 0 0,0 0 0 0 0,0 0 0 0 0,0 0 0 0 0,1 0 0 0 0,-1-1-1 0 0,0 1 1 0 0,0 0 0 0 0,0 0 0 0 0,0 0 0 0 0,0 0 0 0 0,0 0 0 0 0,1 0 0 0 0,-1 0-1 0 0,0 0 1 0 0,0 0 0 0 0,0 0 0 0 0,0 0 0 0 0,0 0 0 0 0,0 0 0 0 0,0 0 0 0 0,1 0 0 0 0,-1 0-1 0 0,0 0 1 0 0,0 0 0 0 0,0 1 0 0 0,0-1 0 0 0,0 0 0 0 0,0 0 0 0 0,0 0 0 0 0,1 0-1 0 0,-1 0 1 0 0,0 0 0 0 0,0 0 0 0 0,0 0 0 0 0,0 0 0 0 0,0 0 0 0 0,0 0 0 0 0,0 1-1 0 0,0-1 1 0 0,0 0 0 0 0,0 0 0 0 0,0 0 0 0 0,1 2-21 0 0,0 0 0 0 0,-1 0 0 0 0,0 0 0 0 0,1 0 0 0 0,-1 0 0 0 0,0 0 0 0 0,0 0 1 0 0,0 0-1 0 0,0 0 0 0 0,-1 3 0 0 0,1 2-5 0 0,7 59-369 0 0,-7 16-3762 0 0,1-75 2908 0 0,5-2 48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20 400 0 0,'0'-3'-36'0'0,"1"-13"4262"0"0,-1 16-4176 0 0,0 0-1 0 0,0 1 1 0 0,0-1-1 0 0,0 0 1 0 0,0 0 0 0 0,0 0-1 0 0,0 0 1 0 0,0 0-1 0 0,0 0 1 0 0,0 0-1 0 0,1 0 1 0 0,-1 1-1 0 0,0-1 1 0 0,0 0-1 0 0,0 0 1 0 0,0 0-1 0 0,0 0 1 0 0,0 0-1 0 0,0 0 1 0 0,1 0-1 0 0,-1 0 1 0 0,0 0-1 0 0,0 0 1 0 0,0 0-1 0 0,0 0 1 0 0,0 0-1 0 0,0 0 1 0 0,1 0-1 0 0,-1 0 1 0 0,0 0 0 0 0,0 0-1 0 0,0 0 1 0 0,0 0-1 0 0,0 0 1 0 0,0 0-1 0 0,1 0 1 0 0,-1 0-1 0 0,0 0 1 0 0,0 0-1 0 0,0-1 1 0 0,0 1-1 0 0,0 0 1 0 0,0 0-1 0 0,0 0 1 0 0,1 0-1 0 0,-1 0 1 0 0,0 0-1 0 0,0 0 1 0 0,0 0-1 0 0,0-1 1 0 0,0 1-1 0 0,0 0 1 0 0,0 0-1 0 0,0 0 1 0 0,1 3-37 0 0,0 0 1 0 0,-1 0-1 0 0,1 0 0 0 0,-1 1 1 0 0,0-1-1 0 0,0 0 1 0 0,0 0-1 0 0,-1 6 0 0 0,0 3-7 0 0,3 53-144 0 0,-1-41-1162 0 0,9 46 0 0 0,-9-46-1154 0 0,-1-19 1234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45 520 0 0,'-5'-5'14183'0'0,"13"7"-13223"0"0,6 4 919 0 0,1 1 1512 0 0,-8-4-2294 0 0,1-1-1 0 0,-1 1 1 0 0,12 7-1 0 0,35 29 641 0 0,-40-27-1339 0 0,29 17-1 0 0,15 9 345 0 0,1 0-50 0 0,87 40-135 0 0,-94-36-289 0 0,-43-38-198 0 0,-10-11-72 0 0,-4-7-101 0 0,-22-97-458 0 0,25 102 559 0 0,0 0 0 0 0,-1 0 0 0 0,-1 1 0 0 0,1-1 0 0 0,-1 1 0 0 0,0 0 0 0 0,-1 0 0 0 0,0 1 0 0 0,0-1 1 0 0,-1 1-1 0 0,0 0 0 0 0,0 0 0 0 0,-9-6 0 0 0,1 3 24 0 0,0 0 0 0 0,-1 1 1 0 0,-31-14-1 0 0,-2-2-12 0 0,40 21-4 0 0,-1 0 1 0 0,0 1-1 0 0,0 0 0 0 0,0 0 1 0 0,0 1-1 0 0,0 0 0 0 0,-12-1 1 0 0,-68 1 51 0 0,67 2-54 0 0,-6 2-399 0 0,-4 0-330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28 952 0 0,'0'-3'-94'0'0,"1"-16"3885"0"0,0 15-1682 0 0,3 11-1731 0 0,-3-4-360 0 0,-1 0 0 0 0,1 0 0 0 0,-1 0 1 0 0,0 0-1 0 0,0 0 0 0 0,0 3 0 0 0,0 12 2 0 0,12 80-156 0 0,-5-16-813 0 0,-6-28-1607 0 0,-1-34 666 0 0,0-12 682 0 0</inkml:trace>
  <inkml:trace contextRef="#ctx0" brushRef="#br0" timeOffset="1">84 4 980 0 0,'0'-4'2288'0'0,"0"8"-1324"0"0,0 0-356 0 0,0 8-264 0 0,7 4-152 0 0,-7 3-99 0 0,7 5-73 0 0,0 3-69 0 0,0 4-95 0 0,-7 1-184 0 0,7 3-420 0 0,-7 4-216 0 0,0-4-88 0 0,0-7-28 0 0,6 3 56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12 740 0 0,'-6'-12'8325'0'0,"14"23"-8165"0"0,0 1 0 0 0,-2 0-1 0 0,1 0 1 0 0,-2 0-1 0 0,9 26 1 0 0,-6-17-636 0 0,11 22 0 0 0,8 15-3704 0 0,-24-46 1353 0 0,3-8 1535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1016 0 0,'2'-13'5100'0'0,"2"17"-2461"0"0,5 22-939 0 0,-1-3-1174 0 0,-4-14-368 0 0,-1 0 0 0 0,3 16 0 0 0,-1-3-759 0 0,14 39 1 0 0,-1-4-3108 0 0,-16-50 2752 0 0,2 10-2716 0 0,-4-13 2342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10 588 0 0,'0'-1'217'0'0,"0"1"0"0"0,0 0 0 0 0,0-1 0 0 0,0 1 0 0 0,0 0 0 0 0,0 0 0 0 0,0-1 0 0 0,0 1 1 0 0,0 0-1 0 0,0 0 0 0 0,0-1 0 0 0,0 1 0 0 0,0 0 0 0 0,0-1 0 0 0,0 1 0 0 0,0 0 0 0 0,0 0 0 0 0,0-1 0 0 0,0 1 0 0 0,0 0 0 0 0,1 0 0 0 0,-1-1 0 0 0,0 1 0 0 0,0 0 0 0 0,0 0 0 0 0,0 0 0 0 0,1-1 0 0 0,-1 1 1 0 0,0 0-1 0 0,0 0 0 0 0,0 0 0 0 0,1-1 0 0 0,-1 1 0 0 0,0 0 0 0 0,0 0 0 0 0,1 0 0 0 0,-1 0 0 0 0,0 0 0 0 0,1 0 0 0 0,9 8 1994 0 0,-6-4-2038 0 0,0 1 1 0 0,0 1-1 0 0,4 8 1 0 0,3 7 242 0 0,-7-14-320 0 0,-1 0-1 0 0,1 0 1 0 0,2 10-1 0 0,22 60-895 0 0,-16-42-295 0 0,-9-28 575 0 0,0 1 0 0 0,0 0 0 0 0,-1 0 0 0 0,2 9 0 0 0,-2 0-744 0 0,5 26-3107 0 0,-1-33 2776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11 876 0 0,'0'0'282'0'0,"0"0"1"0"0,0-1-1 0 0,0 1 1 0 0,0-1-1 0 0,0 1 1 0 0,0-1-1 0 0,0 1 0 0 0,0-1 1 0 0,0 1-1 0 0,0-1 1 0 0,0 1-1 0 0,0 0 0 0 0,0-1 1 0 0,0 1-1 0 0,1-1 1 0 0,-1 1-1 0 0,0 0 0 0 0,0-1 1 0 0,1 1-1 0 0,-1-1 1 0 0,0 1-1 0 0,0 0 0 0 0,1-1 1 0 0,0 1-1 0 0,-1 0-179 0 0,0 0 0 0 0,1 0 0 0 0,-1 0 0 0 0,1 0-1 0 0,-1 0 1 0 0,0 0 0 0 0,1 0 0 0 0,-1 0 0 0 0,1 0 0 0 0,-1 1-1 0 0,0-1 1 0 0,1 0 0 0 0,-1 0 0 0 0,1 1 0 0 0,-1-1 0 0 0,0 0-1 0 0,0 0 1 0 0,1 1 0 0 0,-1-1 0 0 0,1 1 0 0 0,1 2 7 0 0,1 0 0 0 0,-1 0 0 0 0,0 0 0 0 0,1 0 0 0 0,1 5 0 0 0,69 185-1524 0 0,-56-144-989 0 0,-2-11-2094 0 0,-9-33 3135 0 0</inkml:trace>
  <inkml:trace contextRef="#ctx0" brushRef="#br0" timeOffset="1">140 105 564 0 0,'7'-8'1224'0'0,"-7"5"1592"0"0,0-1-1691 0 0,7 8-285 0 0,0-1-188 0 0,0 9-144 0 0,0 0-116 0 0,0 8-148 0 0,7 3-200 0 0,0 0-204 0 0,-7 9-208 0 0,7-1-260 0 0,0 0-504 0 0,-7 1-257 0 0,0-5-51 0 0,-7-3 44 0 0,7-5 100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7 268 444 0 0,'0'0'2770'0'0,"-4"5"-1519"0"0,2-3 1010 0 0,2-3-2233 0 0,0 0 1 0 0,0 1-1 0 0,0-1 0 0 0,0 0 1 0 0,0 1-1 0 0,0-1 1 0 0,1 0-1 0 0,-1 1 0 0 0,0-1 1 0 0,1 0-1 0 0,-1 1 1 0 0,0-1-1 0 0,1 1 0 0 0,-1-1 1 0 0,1 0-1 0 0,-1 1 1 0 0,1-1-1 0 0,-1 1 0 0 0,2-1 1 0 0,6-9-43 0 0,-7 8 14 0 0,0 0 0 0 0,0 1 0 0 0,1-1 0 0 0,-1 0 0 0 0,1 1 1 0 0,-1-1-1 0 0,1 1 0 0 0,2-2 0 0 0,8-8 0 0 0,15-16-4 0 0,1 2 1 0 0,41-28-1 0 0,-68 52 4 0 0,48-33-378 0 0,56-29-1 0 0,-73 47-130 0 0,-31 16 418 0 0,1-1 0 0 0,0 0 0 0 0,0 0 0 0 0,0 1 0 0 0,-1-1 0 0 0,1 1 0 0 0,0-1 0 0 0,0 1 0 0 0,0 0 0 0 0,0 0 0 0 0,0 0 0 0 0,0 0 0 0 0,2 0 0 0 0,-3 1-240 0 0,-1 4-1308 0 0,-5-3 54 0 0,3-2 746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75 416 0 0,'8'4'7215'0'0,"25"-8"-2551"0"0,18-9-2507 0 0,-12 2-1540 0 0,20-4-200 0 0,29-5-182 0 0,-33 12 77 0 0,26 2 11 0 0,-21 4 5084 0 0,-74 22-26430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15 112 0 0,'7'-11'3810'0'0,"-7"10"-3336"0"0,5-1 1191 0 0,-5 2-1623 0 0,0 0 0 0 0,1 0 1 0 0,-1 0-1 0 0,0 0 0 0 0,0 0 1 0 0,0 0-1 0 0,0 0 0 0 0,0 0 0 0 0,0 0 1 0 0,1 0-1 0 0,-1 0 0 0 0,0 0 0 0 0,0 0 1 0 0,0 0-1 0 0,0 0 0 0 0,0 0 1 0 0,0 1-1 0 0,0-1 0 0 0,0 0 0 0 0,1 0 1 0 0,-1 0-1 0 0,0 0 0 0 0,0 0 0 0 0,0 0 1 0 0,0 0-1 0 0,0 1 0 0 0,0-1 1 0 0,0 0-1 0 0,0 0 0 0 0,0 0 0 0 0,0 0 1 0 0,0 0-1 0 0,0 1 0 0 0,0-1 0 0 0,0 0 1 0 0,0 0-1 0 0,0 0 0 0 0,0 0 1 0 0,0 0-1 0 0,0 0 0 0 0,0 1 0 0 0,0-1 1 0 0,0 0-1 0 0,0 0 0 0 0,0 0 0 0 0,0 0 1 0 0,0 0-1 0 0,0 0 0 0 0,0 1 1 0 0,0-1-1 0 0,-1 0 0 0 0,1 0 0 0 0,0 0 1 0 0,0 0-1 0 0,0 0 0 0 0,0 0 0 0 0,0 0 1 0 0,0 0-1 0 0,0 0 0 0 0,0 1 1 0 0,-1-1-1 0 0,1 0 0 0 0,0 0 0 0 0,0 0 1 0 0,0 0-1 0 0,0 0 0 0 0,-1 0 0 0 0,-2 5 186 0 0,-1 1-1 0 0,0 0 1 0 0,1 0-1 0 0,0 0 0 0 0,-4 12 1 0 0,-10 22-373 0 0,-3-6-147 0 0,9-12-311 0 0,-27 35 0 0 0,8-12-331 0 0,19-28-1167 0 0,-16 18 1 0 0,26-31 875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0 924 0 0,'0'0'4407'0'0,"-1"8"-2861"0"0,-5-3-1187 0 0,-2 6 125 0 0,7-8-437 0 0,-1-1 0 0 0,0 1 0 0 0,0 0 0 0 0,0-1 0 0 0,0 0 0 0 0,-3 4 0 0 0,2-4-35 0 0,1 0 0 0 0,0 1-1 0 0,0-1 1 0 0,0 1 0 0 0,0 0 0 0 0,-3 4-1 0 0,-3 10-66 0 0,-18 25-1 0 0,-2 5-247 0 0,-55 104-1917 0 0,80-144 1657 0 0,-1 0 1 0 0,-1 0 0 0 0,1 0-1 0 0,-6 5 1 0 0,6-4-538 0 0,-2-4 35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16 144 0 0,'0'0'109'0'0,"1"-1"-1"0"0,-1 1 1 0 0,1-1-1 0 0,-1 1 1 0 0,1 0-1 0 0,-1-1 1 0 0,1 1 0 0 0,-1-1-1 0 0,0 1 1 0 0,1-1-1 0 0,-1 0 1 0 0,0 1-1 0 0,1-1 1 0 0,-1 1 0 0 0,0-1-1 0 0,0 0 1 0 0,0 0-2 0 0,0 1 0 0 0,1 0 0 0 0,-1-1 0 0 0,0 1 0 0 0,0 0 0 0 0,0 0 0 0 0,0-1 0 0 0,0 1 0 0 0,0 0 0 0 0,0 0 0 0 0,0-1 0 0 0,1 1 0 0 0,-1 0 0 0 0,0 0 0 0 0,0-1 0 0 0,0 1 0 0 0,1 0 1 0 0,-1 0-1 0 0,0 0 0 0 0,0-1 0 0 0,0 1 0 0 0,1 0 0 0 0,-1 0 0 0 0,0 0 0 0 0,0 0 0 0 0,1 0 0 0 0,-1 0 0 0 0,0 0 0 0 0,0-1 0 0 0,1 1 0 0 0,0 0 0 0 0,-5 3 134 0 0,2 0-1 0 0,-1 0 1 0 0,0 0-1 0 0,0 0 1 0 0,1 1 0 0 0,0-1-1 0 0,-3 5 1 0 0,1-1-111 0 0,-65 114-41 0 0,12-13-361 0 0,-7 6-229 0 0,36-61-686 0 0,-47 66 1 0 0,37-69-2028 0 0,36-45 2163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1868 516 0 0,'0'-2'3351'0'0,"0"-4"103"0"0,0-10 793 0 0,8 1-2360 0 0,4-9-184 0 0,2 1-944 0 0,8-12-375 0 0,4-8 969 0 0,-3 5 1287 0 0,4-6 255 0 0,-10 13-1792 0 0,-8 15-832 0 0,1 1 1 0 0,24-27-1 0 0,-9 11-27 0 0,-7 4-43 0 0,0-1 0 0 0,17-37 0 0 0,-19 38-172 0 0,9-14 172 0 0,2 0 0 0 0,-22 32-193 0 0,2-3 27 0 0,0 0 1 0 0,0-1 0 0 0,7-21-1 0 0,16-37 65 0 0,-1 0-4 0 0,-23 53-40 0 0,1 1-1 0 0,0 0 0 0 0,1 1 0 0 0,11-18 0 0 0,-14 27-22 0 0,-1-1 0 0 0,0 0-1 0 0,5-12 1 0 0,6-13 68 0 0,-5 13-68 0 0,-2-1-1 0 0,0 1 1 0 0,-1-1-1 0 0,6-33 1 0 0,-6 26-29 0 0,33-94-6 0 0,-23 69 6 0 0,16-63 4 0 0,-24 84-5 0 0,-6 24-2 0 0,-1 0 1 0 0,1 0-1 0 0,-2 0 1 0 0,1 0-1 0 0,0-9 1 0 0,-2 11-2 0 0,1 1 1 0 0,0 0 0 0 0,0 0 0 0 0,0 0-1 0 0,2-6 1 0 0,-1 7 0 0 0,-1-1 1 0 0,1 0-1 0 0,-1 0 0 0 0,0 0 0 0 0,0-5 1 0 0,6-24 13 0 0,-5 29-13 0 0,-1-1-1 0 0,1 0 1 0 0,-1 0 0 0 0,0-9 0 0 0,12-82 6 0 0,-6 36 16 0 0,-7 61-20 0 0,0 0 0 0 0,0-1 0 0 0,0 0 0 0 0,0 1 0 0 0,0-1 0 0 0,0 1 0 0 0,-2-10-1972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1143 6 600 0 0,'-12'-5'25526'0'0,"22"6"-25271"0"0,0 0 1 0 0,0 1 0 0 0,15 4-1 0 0,6 2-144 0 0,-24-7-109 0 0,51 11 43 0 0,-45-9-32 0 0,0 1-1 0 0,1 1 1 0 0,-1-1 0 0 0,16 10-1 0 0,-18-9-3 0 0,1 0-1 0 0,0 0 1 0 0,18 3-1 0 0,-16-4-5 0 0,-9-3 12 0 0,-1 1 0 0 0,0-1 0 0 0,0 1 0 0 0,0 0 0 0 0,0 0 0 0 0,0 0 0 0 0,0 1 0 0 0,0 0 0 0 0,-1-1 0 0 0,1 1 0 0 0,-1 0 0 0 0,0 1 0 0 0,0-1 0 0 0,0 0 0 0 0,4 8 1 0 0,22 35 135 0 0,11 61 116 0 0,-1-26 184 0 0,-25-53-372 0 0,20 53 1 0 0,-12-22-54 0 0,-11-35 0 0 0,6 30 1 0 0,-10-29 76 0 0,16 35-1 0 0,-19-50-93 0 0,-1-5-7 0 0,-1 0-1 0 0,0 0 1 0 0,0 0 0 0 0,0 0 0 0 0,-1 0 0 0 0,1 1 0 0 0,0 7 0 0 0,-2-12 3 0 0,0 0 0 0 0,0 0 1 0 0,0 0-1 0 0,0 0 1 0 0,0 0-1 0 0,0 0 0 0 0,0 0 1 0 0,0 0-1 0 0,0 0 1 0 0,0 0-1 0 0,-1-1 0 0 0,1 1 1 0 0,0 0-1 0 0,-1 0 1 0 0,1 0-1 0 0,0 0 0 0 0,-1 0 1 0 0,1-1-1 0 0,-1 1 1 0 0,0 0-1 0 0,1 0 1 0 0,-1-1-1 0 0,1 1 0 0 0,-1 0 1 0 0,0-1-1 0 0,0 1 1 0 0,1-1-1 0 0,-2 1 0 0 0,-5 5 22 0 0,-127 110 22 0 0,20-5 7 0 0,-28 0-38 0 0,123-93-24 0 0,1 0-1 0 0,-18 26 0 0 0,2-4 1 0 0,-3 3 0 0 0,-40 43-12 0 0,-20 25-29 0 0,0-1-2 0 0,62-75 67 0 0,21-22-8 0 0,1 0 1 0 0,-15 20 0 0 0,-38 44-139 0 0,40-48 129 0 0,16-18-6 0 0,0 0 1 0 0,-1 0-1 0 0,-1-1 0 0 0,0 0 1 0 0,-22 13-1 0 0,28-20 6 0 0,-8 5-33 0 0,-1 0 0 0 0,-29 11 0 0 0,38-17-3 0 0,0-1 0 0 0,1 0 1 0 0,-1 0-1 0 0,0 0 0 0 0,0-1 1 0 0,0 0-1 0 0,0 0 0 0 0,0 0 1 0 0,0-1-1 0 0,0 0 0 0 0,-10-2 1 0 0,14 2 34 0 0,-7-1-18 0 0,1 0 0 0 0,-1 0 0 0 0,1-1 0 0 0,-1 0 1 0 0,1-1-1 0 0,0 0 0 0 0,0 0 0 0 0,0 0 0 0 0,1-1 1 0 0,0-1-1 0 0,0 1 0 0 0,-9-9 0 0 0,-13-20-34 0 0,-69-72 6 0 0,80 87-20 0 0,-30-41 1 0 0,9 3-83 0 0,38 55 140 0 0,-9-15-21 0 0,1 0 0 0 0,0-1 0 0 0,2 1 0 0 0,-8-25 0 0 0,-3-9 7 0 0,-27-82-8 0 0,34 102-55 0 0,8 26 66 0 0,1 0-1 0 0,0-1 0 0 0,1 1 0 0 0,-1-1 0 0 0,1 1 1 0 0,-1-11-1 0 0,-6-10-61 0 0,7 23 67 0 0,0 0 0 0 0,-1 0 0 0 0,1-1 0 0 0,1 1 0 0 0,-1 0 0 0 0,0-6 0 0 0,-7-32-203 0 0,8 39 194 0 0,0 0 8 0 0,0-1 0 0 0,0 1 0 0 0,0 0 0 0 0,0-1 0 0 0,0 1 0 0 0,1 0 0 0 0,-1-1-1 0 0,1 1 1 0 0,-1 0 0 0 0,1 0 0 0 0,0-1 0 0 0,0 1 0 0 0,0 0 0 0 0,0 0 0 0 0,2-3 0 0 0,6-8-163 0 0,-5 6-3223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0 740 0 0,'-9'11'3539'0'0,"-3"3"-2348"0"0,-16 36-575 0 0,21-38-583 0 0,1 0 0 0 0,-5 14 1 0 0,-6 10-11 0 0,-11 31-20 0 0,7-12-30 0 0,-12 22-66 0 0,-11 24-153 0 0,17-45-5 0 0,11-21-698 0 0,-25 39-1 0 0,19-40-1074 0 0,10-25 996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36 0 0,'0'2'406'0'0,"-1"0"-1"0"0,1 0 1 0 0,-1 0-1 0 0,0 0 1 0 0,0 0 0 0 0,1 0-1 0 0,-2 0 1 0 0,1 0-1 0 0,0 0 1 0 0,-3 3-1 0 0,-5 9 344 0 0,-59 127 107 0 0,-85 183-1363 0 0,83-191-210 0 0,-8-1-2744 0 0,64-111 2460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1 484 0 0,'-1'3'376'0'0,"0"-1"0"0"0,1 1 0 0 0,-1 0 0 0 0,-1-1 0 0 0,1 1 0 0 0,0 0 0 0 0,-1-1 0 0 0,1 1 0 0 0,-1-1 0 0 0,1 0 0 0 0,-1 0 0 0 0,-4 4 0 0 0,-9 13 95 0 0,-23 49-260 0 0,-48 119-1 0 0,-28 47-236 0 0,47-103-116 0 0,10-21-673 0 0,15-43-1988 0 0,31-55 1695 0 0,2-4 38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0 680 0 0,'-1'4'345'0'0,"0"0"1"0"0,0 0-1 0 0,0 0 0 0 0,-1 0 0 0 0,0 0 1 0 0,1 0-1 0 0,-1-1 0 0 0,0 1 0 0 0,-1-1 1 0 0,-3 5-1 0 0,0 2-17 0 0,-27 47-69 0 0,2 2 0 0 0,-25 70 0 0 0,9-20-414 0 0,34-81 95 0 0,-51 121-540 0 0,50-110-520 0 0,-3 0 1 0 0,-35 63-1 0 0,31-70 131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0:31:0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0 944 0 0,'-1'1'157'0'0,"0"-1"0"0"0,1 1-1 0 0,-1 0 1 0 0,0-1 0 0 0,1 1-1 0 0,-1 0 1 0 0,0 0 0 0 0,1-1-1 0 0,-1 1 1 0 0,1 0 0 0 0,-1 0 0 0 0,1 0-1 0 0,0 0 1 0 0,-1 1 0 0 0,-5 9 748 0 0,-5 6-424 0 0,1 0 1 0 0,-15 34 0 0 0,3-6-373 0 0,-87 195-220 0 0,71-152-148 0 0,17-37-18 0 0,-97 202-3711 0 0,90-205 2945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3 352 0 0,'0'-3'5844'0'0,"4"11"-2285"0"0,7 15-1509 0 0,-8-18-1406 0 0,35 75 2359 0 0,-9-20-2620 0 0,-12-13 392 0 0,-9-21 163 0 0,-6-22-553 0 0,-1-1 0 0 0,0 1 0 0 0,0 0 1 0 0,0 0-1 0 0,0 8 0 0 0,-1-12-382 0 0,0 1 0 0 0,0-1 0 0 0,1 0 0 0 0,-1 1 0 0 0,0-1 0 0 0,0 0 0 0 0,0 1 0 0 0,0-1 0 0 0,1 0 0 0 0,-1 0 0 0 0,0 1 0 0 0,0-1 0 0 0,1 0 0 0 0,-1 0 0 0 0,0 1 0 0 0,0-1 0 0 0,1 0 1 0 0,-1 0-1 0 0,0 0 0 0 0,1 1 0 0 0,-1-1 0 0 0,0 0 0 0 0,1 0 0 0 0,-1 0 0 0 0,0 0 0 0 0,1 0 0 0 0,-1 0 0 0 0,0 0 0 0 0,1 0 0 0 0,-1 0 0 0 0,0 0 0 0 0,1 0 0 0 0,-1 0 0 0 0,1 0 0 0 0,-1 0 0 0 0,0 0 0 0 0,1 0 0 0 0,-1 0 0 0 0,0 0 0 0 0,1 0 0 0 0,-1-1 0 0 0,0 1 0 0 0,0 0 0 0 0,1 0 0 0 0,-1 0 0 0 0,0-1 0 0 0,1 1 0 0 0,15-8 2 0 0,-16 8-2 0 0,8-6 14 0 0,-1-1 0 0 0,0 1-1 0 0,0-1 1 0 0,-1-1 0 0 0,0 1 0 0 0,0-1 0 0 0,7-12 0 0 0,-9 12-22 0 0,0 0 1 0 0,-1-1 0 0 0,0 1 0 0 0,0-1 0 0 0,-1 0 0 0 0,0 0 0 0 0,-1 0 0 0 0,2-15 0 0 0,-6 10-904 0 0,-8-2-8387 0 0,2 3 1310 0 0,7 9 6539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96 56 0 0,'-2'0'718'0'0,"-3"1"118"0"0,-8 2 5760 0 0,20-6-1369 0 0,16-9-4228 0 0,-13 6-506 0 0,3-3-245 0 0,-3 2-121 0 0,0 0 0 0 0,0 1 0 0 0,1 0 1 0 0,21-9-1 0 0,-3 1-405 0 0,-11 0-3471 0 0,-32 14-7909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493 2 48 0 0,'-2'-1'14230'0'0,"4"3"-12598"0"0,2 3-1140 0 0,2 1 138 0 0,11 15 2604 0 0,12 9 923 0 0,2 2-3030 0 0,41 42-443 0 0,-23-26-344 0 0,-34-33-199 0 0,-1 2 0 0 0,23 32-1 0 0,9 12 194 0 0,-26-36-115 0 0,0 0 0 0 0,20 38 0 0 0,20 31 217 0 0,-46-74-284 0 0,-1 0 0 0 0,15 31 0 0 0,-3 7 120 0 0,-24-54-253 0 0,1 0 0 0 0,-1 0-1 0 0,0 0 1 0 0,0 1-1 0 0,-1-1 1 0 0,1 0-1 0 0,-1 0 1 0 0,0 6 0 0 0,3 17 33 0 0,-2-22-43 0 0,0-1-1 0 0,-1 0 1 0 0,1 1 0 0 0,-1-1 0 0 0,0 1 0 0 0,0-1 0 0 0,-1 1 0 0 0,1-1 0 0 0,-2 7-1 0 0,-6 35 52 0 0,0-11-19 0 0,7-26-35 0 0,-1 0 0 0 0,-1 0 0 0 0,1 0 1 0 0,-1-1-1 0 0,-1 1 0 0 0,-8 15 0 0 0,3-8 12 0 0,0 1 0 0 0,1-1 0 0 0,-8 28 0 0 0,-21 56 10 0 0,-26 37-4 0 0,51-113-24 0 0,-23 32-1 0 0,13-14 11 0 0,20-35-16 0 0,-2 0 1 0 0,1 1-1 0 0,-1-1 0 0 0,0-1 1 0 0,-7 9-1 0 0,-21 37-25 0 0,15-27 22 0 0,8-11-4 0 0,-1 0 1 0 0,-1 0-1 0 0,0-1 0 0 0,-16 14 1 0 0,16-17 4 0 0,-5 4-36 0 0,0-1 0 0 0,-28 16 0 0 0,37-24-1 0 0,-1-1-1 0 0,0 0 1 0 0,0-1 0 0 0,0 1-1 0 0,0-2 1 0 0,-1 1-1 0 0,1-1 1 0 0,-1-1-1 0 0,1 1 1 0 0,-13-1-1 0 0,-4 0-1 0 0,-1-2 0 0 0,0-1 0 0 0,0-1-1 0 0,1-1 1 0 0,-50-15 0 0 0,60 13 33 0 0,1 0 0 0 0,0-1 0 0 0,0-1 0 0 0,0 0 0 0 0,1-1 0 0 0,-23-21 0 0 0,22 17-45 0 0,1-2 1 0 0,-22-28 0 0 0,-17-24-43 0 0,50 64 81 0 0,0 1 0 0 0,0-1 0 0 0,0 0 0 0 0,1 1 0 0 0,-1-1 0 0 0,1 0 1 0 0,0 0-1 0 0,0 0 0 0 0,0 0 0 0 0,0 0 0 0 0,1 0 0 0 0,-1 0 0 0 0,0-6 0 0 0,1 7 8 0 0,0-1 0 0 0,0 1 0 0 0,1 0-1 0 0,-1 0 1 0 0,0 0 0 0 0,1 0 0 0 0,-1 0 0 0 0,1 0-1 0 0,0-1 1 0 0,-1 1 0 0 0,1 1 0 0 0,0-1 0 0 0,0 0 0 0 0,1 0-1 0 0,-1 0 1 0 0,0 0 0 0 0,0 1 0 0 0,1-1 0 0 0,-1 1-1 0 0,1-1 1 0 0,0 1 0 0 0,-1-1 0 0 0,4-1 0 0 0,10-7-19 0 0,23-20 0 0 0,-36 29 33 0 0,3-6-2 0 0,0 1 1 0 0,0-1 0 0 0,-1 1-1 0 0,0-1 1 0 0,0-1 0 0 0,-1 1-1 0 0,0 0 1 0 0,0-1 0 0 0,3-13-1 0 0,6-35-10 0 0,-9 34 14 0 0,2-43 0 0 0,8-63-32 0 0,-9 52 51 0 0,4-8-46 0 0,-3-104 74 0 0,0 52-18 0 0,-13 30-229 0 0,7 93-96 0 0,-3 2-3523 0 0,3 9 2943 0 0,0 1 1 0 0,1 0 0 0 0,-1 0 0 0 0,0 0 0 0 0,0 0 0 0 0,0-1-1 0 0,0 1 1 0 0,0 0 0 0 0,0 1 0 0 0,0-1 0 0 0,0 0 0 0 0,0 0-1 0 0,-1 0 1 0 0,1 1 0 0 0,0-1 0 0 0,0 0 0 0 0,-1 1 0 0 0,1-1-1 0 0,0 1 1 0 0,-1 0 0 0 0,1-1 0 0 0,0 1 0 0 0,-3 0 0 0 0,-1 0-993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0 815 104 0 0,'7'-4'13153'0'0,"-6"4"-13494"0"0,31-9 3471 0 0,22-6 1948 0 0,-18-1-2844 0 0,85-62 342 0 0,-83 52-2292 0 0,-7 6-147 0 0,-21 15 2 0 0,-1-1 1 0 0,0 0-1 0 0,0 0 1 0 0,-1-1-1 0 0,13-12 1 0 0,15-15 73 0 0,-29 29-168 0 0,-1-1-1 0 0,1 0 0 0 0,-1 0 1 0 0,0-1-1 0 0,0 0 0 0 0,-1 0 1 0 0,0 0-1 0 0,5-9 1 0 0,-1-1 111 0 0,20-29 0 0 0,-5 9 63 0 0,43-80 0 0 0,-62 109-208 0 0,-2-1-1 0 0,1 1 0 0 0,-1-1 0 0 0,2-13 0 0 0,-3 13-10 0 0,1 0-1 0 0,0 0 1 0 0,0 1-1 0 0,6-13 0 0 0,-7 18 6 0 0,-1-1 0 0 0,1 0-1 0 0,-1 1 1 0 0,0-1 0 0 0,-1 0-1 0 0,1 0 1 0 0,0 0-1 0 0,-1-6 1 0 0,0 6-2 0 0,0 0 0 0 0,1 1 0 0 0,-1-1 1 0 0,1 0-1 0 0,-1 1 0 0 0,1-1 0 0 0,1 1 0 0 0,1-6 0 0 0,7-22 24 0 0,-2 3-52 0 0,-1 8-16 0 0,-7 10-2852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28 0 0,'5'7'14822'0'0,"-2"-6"-12467"0"0,2-1-3491 0 0,5 1 3335 0 0,0 0-1 0 0,0 1 1 0 0,19 6 0 0 0,-2-1-1008 0 0,-4 0-616 0 0,0 1-1 0 0,29 13 1 0 0,-27-10-219 0 0,0-1-10 0 0,-7-3-143 0 0,0 1 0 0 0,-1 0 0 0 0,0 1 0 0 0,17 13 0 0 0,-20-13-44 0 0,0-1 1 0 0,0-1-1 0 0,1 0 0 0 0,20 6 0 0 0,-26-9-84 0 0,14 2 45 0 0,0 0 1 0 0,1-1-1 0 0,46 3 1 0 0,-33-4-75 0 0,-1-1-27 0 0,0-1 0 0 0,-1-1 0 0 0,62-8 0 0 0,-46-1 12 0 0,-1-1 0 0 0,68-23 0 0 0,-77 18-11 0 0,-8 2 2 0 0,54-13-1 0 0,-54 18-32 0 0,-19 4 28 0 0,-1 0 0 0 0,1 1 0 0 0,19-1 0 0 0,29-4-28 0 0,-58 7 1126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1 165 196 0 0,'5'-2'4565'0'0,"3"0"38"0"0,0 0-1831 0 0,6 0-561 0 0,75-11 449 0 0,-71 9-1785 0 0,0-1 0 0 0,0 0-1 0 0,-1-1 1 0 0,1-1 0 0 0,20-12-1 0 0,-27 13-584 0 0,22-12 390 0 0,-2-1 0 0 0,38-30 1 0 0,-63 44 199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1 443 112 0 0,'8'0'9937'0'0,"-2"0"-6213"0"0,4 0-305 0 0,-1 0-3039 0 0,4-1 1717 0 0,0 0-1 0 0,19-3 0 0 0,26-12 52 0 0,55-28-2100 0 0,-89 34 470 0 0,41-22-219 0 0,30-24 106 0 0,-17 10-239 0 0,-65 37-47 0 0,-1 0 0 0 0,0 0 1 0 0,-1-2-1 0 0,15-14 0 0 0,7-9-1 0 0,-18 22-60 0 0,-1-2 1 0 0,0 0-1 0 0,-1 0 1 0 0,16-24-1 0 0,-25 33-42 0 0,-1 1 0 0 0,1-1-1 0 0,0 1 1 0 0,7-6-1 0 0,5-5-597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0 600 0 0,'-1'2'3827'0'0,"-2"4"-1432"0"0,-5 9 2107 0 0,-3 3-1741 0 0,-2 13-1351 0 0,-5 12-533 0 0,-10 10 3563 0 0,8-13-1174 0 0,5-15-2138 0 0,-23 43-327 0 0,-1-1-330 0 0,9-15-159 0 0,19-31-106 0 0,-20 25 0 0 0,-9 18 91 0 0,33-54-212 0 0,0-1-1 0 0,-1-1 0 0 0,0 0 1 0 0,0 0-1 0 0,-1 0 0 0 0,0-1 1 0 0,-1 0-1 0 0,1-1 0 0 0,-13 6 1 0 0,9-4-42 0 0,-3 1 57 0 0,1 0 0 0 0,-1-1 0 0 0,0 0 0 0 0,-1-2 0 0 0,0 0 1 0 0,-35 7-1 0 0,-5-2-33 0 0,-20 1 152 0 0,22-13-5558 0 0,17 0-12269 0 0,21 4 12975 0 0,8 0 2912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19:13:1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7 272 0 0,'-6'-6'9371'0'0,"0"16"-6612"0"0,-2 27-913 0 0,3 22-258 0 0,7 32 532 0 0,6-35 885 0 0,-1-24-929 0 0,19 55 1 0 0,3-10-1203 0 0,-22-61-658 0 0,0 0 0 0 0,2-1-1 0 0,17 26 1 0 0,17 11 160 0 0,-36-39 754 0 0,-9-3-7766 0 0,-20 1-11789 0 0,19-11 17504 0 0,-2 0-910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E05A7-6B64-A25D-654A-37F975010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E495D9-D58F-92BC-1912-1D8623BC9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530F3-126A-290C-3CC5-DCC8DB23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2A016-1174-8A7C-1B5F-B0416C72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413B7A-047A-7C13-49C4-307A31AD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72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24521-EEEF-5D82-8678-C86947F1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87CAA4-1AAA-89B9-741B-C4A4E375B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9F650-1DC0-086E-1E32-E75A247A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7261D2-86A4-8FC6-16DF-0BA79AAE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2D0833-45B3-9C3D-C3F7-57AF2C3B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6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11112AC-9D25-F229-F6AC-E9615EED7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7F2A23-BF95-1185-D6B8-5EF0D5830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A6EC2D-56D3-1968-9FE7-28459F6C8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919D56-2167-D239-FCFF-05387814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009929-E1DC-F2F3-BB9A-F6995F8B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6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45F0A-0F09-53AC-BF7C-6187C413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C8B0D2-0ACA-B95C-8CAF-FB3A2AC5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17E3C4-3DA2-A369-021F-8A395B05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0F142B-151C-1BAC-7E2F-02E4729D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5F810-C737-426E-76BE-1DE9014B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66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285BB-C57E-6925-FE4C-317BED1A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19650E-7418-AF98-3E57-753536820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6CF027-7B13-79C7-2A44-848C2479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CE934-EDB1-AD7B-85F9-D704288D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5CEDFD-C307-0AC8-A1C0-9090976D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29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11A02-699F-2992-9A1E-8BAB9EFF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9EDAA-D8B4-F00D-4C4F-BA2F3860B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60C502-69F8-BAFD-1248-18A49625D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09B6BD-6C0F-30D7-6753-22F1E125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9A5C37-6171-2A5B-0C38-6607D14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4A01A6-033D-916F-123A-B8A36010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92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99269A-84F8-459B-ADA9-87A5C5A6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03FB06-9AEE-88B3-CAB0-584D511F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431CA2-0465-E841-E00F-71F312122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04A7C22-2003-EA89-81CB-DA6AA6F77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D8D786-FB14-2716-5FFB-BEB111856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81CA48-6024-90BF-4BD4-43D87BE1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CA8AD09-3F82-2607-E06D-292EDFDE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42FECD-6A0B-7449-7D15-8D38CC22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32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79F8D-3CE2-51C5-A434-5ADC6B1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B3BCDD-D36C-435A-32AD-99EAEFE9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17A807-2FCB-0183-35CC-18BF91FD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1072F0-4C76-25D4-926A-EE0613B5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20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FDA5F8-FD3E-4FED-E63D-C24B6019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3A2572-526E-2688-56F6-1B24C709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958F7B-FBC2-AAB6-A6D9-A65CCBFB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8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23E9A-2FD1-00BD-052B-3F34458A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A142CB-8948-623B-DE9A-C5295767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93393C-D785-D710-86C1-C3EFCAD01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60BD1C-A17F-0CED-741D-FD0A855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101420-2554-4D06-542C-75CB4588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B2C4F4-1A50-D160-0BDE-BF4B2F6C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92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8872-4FEF-4C8B-DBB6-D55160F9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7C3C53-8F8F-87D4-00EC-9B67C503D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BE88E3-952D-F8F2-A268-EAECE5A39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31C016-0CDA-1590-4DF3-7B5E0A6C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9A9AFD-8740-6F9F-1FE3-6913659F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87FF47-28C0-1477-228D-5EA536C6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83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F36A0-94E2-D3E7-0587-9F844E7B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E1F4AE-FB39-802F-32FB-4147588C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2847B1-61E0-1093-CB9C-C4CF69BBF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2DD85-430E-4B6E-8BED-2938DA8CFFF2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E6CBDD-2FEB-C9E5-3E4B-797443704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64D007-51A6-C457-D967-7AC36F2F2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25EA5-076D-4A87-9251-82C4AB3DD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98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371" Type="http://schemas.openxmlformats.org/officeDocument/2006/relationships/image" Target="../media/image185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4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image" Target="../media/image159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72" Type="http://schemas.openxmlformats.org/officeDocument/2006/relationships/customXml" Target="../ink/ink186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image" Target="../media/image170.png"/><Relationship Id="rId362" Type="http://schemas.openxmlformats.org/officeDocument/2006/relationships/customXml" Target="../ink/ink181.xml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image" Target="../media/image165.png"/><Relationship Id="rId352" Type="http://schemas.openxmlformats.org/officeDocument/2006/relationships/customXml" Target="../ink/ink176.xml"/><Relationship Id="rId373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image" Target="../media/image181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0.xml"/><Relationship Id="rId299" Type="http://schemas.openxmlformats.org/officeDocument/2006/relationships/customXml" Target="../ink/ink881.xml"/><Relationship Id="rId21" Type="http://schemas.openxmlformats.org/officeDocument/2006/relationships/customXml" Target="../ink/ink742.xml"/><Relationship Id="rId63" Type="http://schemas.openxmlformats.org/officeDocument/2006/relationships/customXml" Target="../ink/ink763.xml"/><Relationship Id="rId159" Type="http://schemas.openxmlformats.org/officeDocument/2006/relationships/customXml" Target="../ink/ink811.xml"/><Relationship Id="rId324" Type="http://schemas.openxmlformats.org/officeDocument/2006/relationships/image" Target="../media/image885.png"/><Relationship Id="rId170" Type="http://schemas.openxmlformats.org/officeDocument/2006/relationships/image" Target="../media/image808.png"/><Relationship Id="rId226" Type="http://schemas.openxmlformats.org/officeDocument/2006/relationships/image" Target="../media/image836.png"/><Relationship Id="rId268" Type="http://schemas.openxmlformats.org/officeDocument/2006/relationships/image" Target="../media/image857.png"/><Relationship Id="rId32" Type="http://schemas.openxmlformats.org/officeDocument/2006/relationships/image" Target="../media/image741.png"/><Relationship Id="rId74" Type="http://schemas.openxmlformats.org/officeDocument/2006/relationships/image" Target="../media/image760.png"/><Relationship Id="rId128" Type="http://schemas.openxmlformats.org/officeDocument/2006/relationships/image" Target="../media/image787.png"/><Relationship Id="rId335" Type="http://schemas.openxmlformats.org/officeDocument/2006/relationships/customXml" Target="../ink/ink899.xml"/><Relationship Id="rId181" Type="http://schemas.openxmlformats.org/officeDocument/2006/relationships/customXml" Target="../ink/ink822.xml"/><Relationship Id="rId237" Type="http://schemas.openxmlformats.org/officeDocument/2006/relationships/customXml" Target="../ink/ink850.xml"/><Relationship Id="rId279" Type="http://schemas.openxmlformats.org/officeDocument/2006/relationships/customXml" Target="../ink/ink871.xml"/><Relationship Id="rId43" Type="http://schemas.openxmlformats.org/officeDocument/2006/relationships/customXml" Target="../ink/ink753.xml"/><Relationship Id="rId139" Type="http://schemas.openxmlformats.org/officeDocument/2006/relationships/customXml" Target="../ink/ink801.xml"/><Relationship Id="rId290" Type="http://schemas.openxmlformats.org/officeDocument/2006/relationships/image" Target="../media/image868.png"/><Relationship Id="rId304" Type="http://schemas.openxmlformats.org/officeDocument/2006/relationships/image" Target="../media/image875.png"/><Relationship Id="rId346" Type="http://schemas.openxmlformats.org/officeDocument/2006/relationships/image" Target="../media/image896.png"/><Relationship Id="rId85" Type="http://schemas.openxmlformats.org/officeDocument/2006/relationships/customXml" Target="../ink/ink774.xml"/><Relationship Id="rId150" Type="http://schemas.openxmlformats.org/officeDocument/2006/relationships/image" Target="../media/image798.png"/><Relationship Id="rId192" Type="http://schemas.openxmlformats.org/officeDocument/2006/relationships/image" Target="../media/image819.png"/><Relationship Id="rId206" Type="http://schemas.openxmlformats.org/officeDocument/2006/relationships/image" Target="../media/image826.png"/><Relationship Id="rId248" Type="http://schemas.openxmlformats.org/officeDocument/2006/relationships/image" Target="../media/image847.png"/><Relationship Id="rId12" Type="http://schemas.openxmlformats.org/officeDocument/2006/relationships/image" Target="../media/image731.png"/><Relationship Id="rId108" Type="http://schemas.openxmlformats.org/officeDocument/2006/relationships/image" Target="../media/image777.png"/><Relationship Id="rId315" Type="http://schemas.openxmlformats.org/officeDocument/2006/relationships/customXml" Target="../ink/ink889.xml"/><Relationship Id="rId54" Type="http://schemas.openxmlformats.org/officeDocument/2006/relationships/image" Target="../media/image752.png"/><Relationship Id="rId96" Type="http://schemas.openxmlformats.org/officeDocument/2006/relationships/image" Target="../media/image771.png"/><Relationship Id="rId161" Type="http://schemas.openxmlformats.org/officeDocument/2006/relationships/customXml" Target="../ink/ink812.xml"/><Relationship Id="rId217" Type="http://schemas.openxmlformats.org/officeDocument/2006/relationships/customXml" Target="../ink/ink840.xml"/><Relationship Id="rId259" Type="http://schemas.openxmlformats.org/officeDocument/2006/relationships/customXml" Target="../ink/ink861.xml"/><Relationship Id="rId23" Type="http://schemas.openxmlformats.org/officeDocument/2006/relationships/customXml" Target="../ink/ink743.xml"/><Relationship Id="rId119" Type="http://schemas.openxmlformats.org/officeDocument/2006/relationships/customXml" Target="../ink/ink791.xml"/><Relationship Id="rId270" Type="http://schemas.openxmlformats.org/officeDocument/2006/relationships/image" Target="../media/image858.png"/><Relationship Id="rId326" Type="http://schemas.openxmlformats.org/officeDocument/2006/relationships/image" Target="../media/image886.png"/><Relationship Id="rId65" Type="http://schemas.openxmlformats.org/officeDocument/2006/relationships/customXml" Target="../ink/ink764.xml"/><Relationship Id="rId130" Type="http://schemas.openxmlformats.org/officeDocument/2006/relationships/image" Target="../media/image788.png"/><Relationship Id="rId172" Type="http://schemas.openxmlformats.org/officeDocument/2006/relationships/image" Target="../media/image809.png"/><Relationship Id="rId228" Type="http://schemas.openxmlformats.org/officeDocument/2006/relationships/image" Target="../media/image837.png"/><Relationship Id="rId281" Type="http://schemas.openxmlformats.org/officeDocument/2006/relationships/customXml" Target="../ink/ink872.xml"/><Relationship Id="rId337" Type="http://schemas.openxmlformats.org/officeDocument/2006/relationships/customXml" Target="../ink/ink900.xml"/><Relationship Id="rId34" Type="http://schemas.openxmlformats.org/officeDocument/2006/relationships/image" Target="../media/image742.png"/><Relationship Id="rId76" Type="http://schemas.openxmlformats.org/officeDocument/2006/relationships/image" Target="../media/image761.png"/><Relationship Id="rId141" Type="http://schemas.openxmlformats.org/officeDocument/2006/relationships/customXml" Target="../ink/ink802.xml"/><Relationship Id="rId183" Type="http://schemas.openxmlformats.org/officeDocument/2006/relationships/customXml" Target="../ink/ink823.xml"/><Relationship Id="rId239" Type="http://schemas.openxmlformats.org/officeDocument/2006/relationships/customXml" Target="../ink/ink851.xml"/><Relationship Id="rId250" Type="http://schemas.openxmlformats.org/officeDocument/2006/relationships/image" Target="../media/image848.png"/><Relationship Id="rId292" Type="http://schemas.openxmlformats.org/officeDocument/2006/relationships/image" Target="../media/image869.png"/><Relationship Id="rId306" Type="http://schemas.openxmlformats.org/officeDocument/2006/relationships/image" Target="../media/image876.png"/><Relationship Id="rId45" Type="http://schemas.openxmlformats.org/officeDocument/2006/relationships/customXml" Target="../ink/ink754.xml"/><Relationship Id="rId87" Type="http://schemas.openxmlformats.org/officeDocument/2006/relationships/customXml" Target="../ink/ink775.xml"/><Relationship Id="rId110" Type="http://schemas.openxmlformats.org/officeDocument/2006/relationships/image" Target="../media/image778.png"/><Relationship Id="rId152" Type="http://schemas.openxmlformats.org/officeDocument/2006/relationships/image" Target="../media/image799.png"/><Relationship Id="rId194" Type="http://schemas.openxmlformats.org/officeDocument/2006/relationships/image" Target="../media/image820.png"/><Relationship Id="rId208" Type="http://schemas.openxmlformats.org/officeDocument/2006/relationships/image" Target="../media/image827.png"/><Relationship Id="rId240" Type="http://schemas.openxmlformats.org/officeDocument/2006/relationships/image" Target="../media/image843.png"/><Relationship Id="rId261" Type="http://schemas.openxmlformats.org/officeDocument/2006/relationships/customXml" Target="../ink/ink862.xml"/><Relationship Id="rId14" Type="http://schemas.openxmlformats.org/officeDocument/2006/relationships/image" Target="../media/image732.png"/><Relationship Id="rId35" Type="http://schemas.openxmlformats.org/officeDocument/2006/relationships/customXml" Target="../ink/ink749.xml"/><Relationship Id="rId56" Type="http://schemas.openxmlformats.org/officeDocument/2006/relationships/image" Target="../media/image753.png"/><Relationship Id="rId77" Type="http://schemas.openxmlformats.org/officeDocument/2006/relationships/customXml" Target="../ink/ink770.xml"/><Relationship Id="rId100" Type="http://schemas.openxmlformats.org/officeDocument/2006/relationships/image" Target="../media/image773.png"/><Relationship Id="rId282" Type="http://schemas.openxmlformats.org/officeDocument/2006/relationships/image" Target="../media/image864.png"/><Relationship Id="rId317" Type="http://schemas.openxmlformats.org/officeDocument/2006/relationships/customXml" Target="../ink/ink890.xml"/><Relationship Id="rId338" Type="http://schemas.openxmlformats.org/officeDocument/2006/relationships/image" Target="../media/image892.png"/><Relationship Id="rId98" Type="http://schemas.openxmlformats.org/officeDocument/2006/relationships/image" Target="../media/image772.png"/><Relationship Id="rId121" Type="http://schemas.openxmlformats.org/officeDocument/2006/relationships/customXml" Target="../ink/ink792.xml"/><Relationship Id="rId142" Type="http://schemas.openxmlformats.org/officeDocument/2006/relationships/image" Target="../media/image794.png"/><Relationship Id="rId163" Type="http://schemas.openxmlformats.org/officeDocument/2006/relationships/customXml" Target="../ink/ink813.xml"/><Relationship Id="rId184" Type="http://schemas.openxmlformats.org/officeDocument/2006/relationships/image" Target="../media/image815.png"/><Relationship Id="rId219" Type="http://schemas.openxmlformats.org/officeDocument/2006/relationships/customXml" Target="../ink/ink841.xml"/><Relationship Id="rId230" Type="http://schemas.openxmlformats.org/officeDocument/2006/relationships/image" Target="../media/image838.png"/><Relationship Id="rId251" Type="http://schemas.openxmlformats.org/officeDocument/2006/relationships/customXml" Target="../ink/ink857.xml"/><Relationship Id="rId25" Type="http://schemas.openxmlformats.org/officeDocument/2006/relationships/customXml" Target="../ink/ink744.xml"/><Relationship Id="rId46" Type="http://schemas.openxmlformats.org/officeDocument/2006/relationships/image" Target="../media/image748.png"/><Relationship Id="rId67" Type="http://schemas.openxmlformats.org/officeDocument/2006/relationships/customXml" Target="../ink/ink765.xml"/><Relationship Id="rId272" Type="http://schemas.openxmlformats.org/officeDocument/2006/relationships/image" Target="../media/image859.png"/><Relationship Id="rId293" Type="http://schemas.openxmlformats.org/officeDocument/2006/relationships/customXml" Target="../ink/ink878.xml"/><Relationship Id="rId307" Type="http://schemas.openxmlformats.org/officeDocument/2006/relationships/customXml" Target="../ink/ink885.xml"/><Relationship Id="rId328" Type="http://schemas.openxmlformats.org/officeDocument/2006/relationships/image" Target="../media/image887.png"/><Relationship Id="rId88" Type="http://schemas.openxmlformats.org/officeDocument/2006/relationships/image" Target="../media/image767.png"/><Relationship Id="rId111" Type="http://schemas.openxmlformats.org/officeDocument/2006/relationships/customXml" Target="../ink/ink787.xml"/><Relationship Id="rId132" Type="http://schemas.openxmlformats.org/officeDocument/2006/relationships/image" Target="../media/image789.png"/><Relationship Id="rId153" Type="http://schemas.openxmlformats.org/officeDocument/2006/relationships/customXml" Target="../ink/ink808.xml"/><Relationship Id="rId174" Type="http://schemas.openxmlformats.org/officeDocument/2006/relationships/image" Target="../media/image81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220" Type="http://schemas.openxmlformats.org/officeDocument/2006/relationships/image" Target="../media/image833.png"/><Relationship Id="rId241" Type="http://schemas.openxmlformats.org/officeDocument/2006/relationships/customXml" Target="../ink/ink852.xml"/><Relationship Id="rId15" Type="http://schemas.openxmlformats.org/officeDocument/2006/relationships/customXml" Target="../ink/ink739.xml"/><Relationship Id="rId36" Type="http://schemas.openxmlformats.org/officeDocument/2006/relationships/image" Target="../media/image743.png"/><Relationship Id="rId57" Type="http://schemas.openxmlformats.org/officeDocument/2006/relationships/customXml" Target="../ink/ink760.xml"/><Relationship Id="rId262" Type="http://schemas.openxmlformats.org/officeDocument/2006/relationships/image" Target="../media/image854.png"/><Relationship Id="rId283" Type="http://schemas.openxmlformats.org/officeDocument/2006/relationships/customXml" Target="../ink/ink873.xml"/><Relationship Id="rId318" Type="http://schemas.openxmlformats.org/officeDocument/2006/relationships/image" Target="../media/image882.png"/><Relationship Id="rId339" Type="http://schemas.openxmlformats.org/officeDocument/2006/relationships/customXml" Target="../ink/ink901.xml"/><Relationship Id="rId78" Type="http://schemas.openxmlformats.org/officeDocument/2006/relationships/image" Target="../media/image762.png"/><Relationship Id="rId99" Type="http://schemas.openxmlformats.org/officeDocument/2006/relationships/customXml" Target="../ink/ink781.xml"/><Relationship Id="rId101" Type="http://schemas.openxmlformats.org/officeDocument/2006/relationships/customXml" Target="../ink/ink782.xml"/><Relationship Id="rId122" Type="http://schemas.openxmlformats.org/officeDocument/2006/relationships/image" Target="../media/image784.png"/><Relationship Id="rId143" Type="http://schemas.openxmlformats.org/officeDocument/2006/relationships/customXml" Target="../ink/ink803.xml"/><Relationship Id="rId164" Type="http://schemas.openxmlformats.org/officeDocument/2006/relationships/image" Target="../media/image805.png"/><Relationship Id="rId185" Type="http://schemas.openxmlformats.org/officeDocument/2006/relationships/customXml" Target="../ink/ink824.xml"/><Relationship Id="rId210" Type="http://schemas.openxmlformats.org/officeDocument/2006/relationships/image" Target="../media/image828.png"/><Relationship Id="rId26" Type="http://schemas.openxmlformats.org/officeDocument/2006/relationships/image" Target="../media/image738.png"/><Relationship Id="rId231" Type="http://schemas.openxmlformats.org/officeDocument/2006/relationships/customXml" Target="../ink/ink847.xml"/><Relationship Id="rId252" Type="http://schemas.openxmlformats.org/officeDocument/2006/relationships/image" Target="../media/image849.png"/><Relationship Id="rId273" Type="http://schemas.openxmlformats.org/officeDocument/2006/relationships/customXml" Target="../ink/ink868.xml"/><Relationship Id="rId294" Type="http://schemas.openxmlformats.org/officeDocument/2006/relationships/image" Target="../media/image870.png"/><Relationship Id="rId308" Type="http://schemas.openxmlformats.org/officeDocument/2006/relationships/image" Target="../media/image877.png"/><Relationship Id="rId329" Type="http://schemas.openxmlformats.org/officeDocument/2006/relationships/customXml" Target="../ink/ink896.xml"/><Relationship Id="rId47" Type="http://schemas.openxmlformats.org/officeDocument/2006/relationships/customXml" Target="../ink/ink755.xml"/><Relationship Id="rId68" Type="http://schemas.openxmlformats.org/officeDocument/2006/relationships/image" Target="../media/image757.png"/><Relationship Id="rId89" Type="http://schemas.openxmlformats.org/officeDocument/2006/relationships/customXml" Target="../ink/ink776.xml"/><Relationship Id="rId112" Type="http://schemas.openxmlformats.org/officeDocument/2006/relationships/image" Target="../media/image779.png"/><Relationship Id="rId133" Type="http://schemas.openxmlformats.org/officeDocument/2006/relationships/customXml" Target="../ink/ink798.xml"/><Relationship Id="rId154" Type="http://schemas.openxmlformats.org/officeDocument/2006/relationships/image" Target="../media/image800.png"/><Relationship Id="rId175" Type="http://schemas.openxmlformats.org/officeDocument/2006/relationships/customXml" Target="../ink/ink819.xml"/><Relationship Id="rId340" Type="http://schemas.openxmlformats.org/officeDocument/2006/relationships/image" Target="../media/image893.png"/><Relationship Id="rId196" Type="http://schemas.openxmlformats.org/officeDocument/2006/relationships/image" Target="../media/image821.png"/><Relationship Id="rId200" Type="http://schemas.openxmlformats.org/officeDocument/2006/relationships/image" Target="../media/image823.png"/><Relationship Id="rId16" Type="http://schemas.openxmlformats.org/officeDocument/2006/relationships/image" Target="../media/image733.png"/><Relationship Id="rId221" Type="http://schemas.openxmlformats.org/officeDocument/2006/relationships/customXml" Target="../ink/ink842.xml"/><Relationship Id="rId242" Type="http://schemas.openxmlformats.org/officeDocument/2006/relationships/image" Target="../media/image844.png"/><Relationship Id="rId263" Type="http://schemas.openxmlformats.org/officeDocument/2006/relationships/customXml" Target="../ink/ink863.xml"/><Relationship Id="rId284" Type="http://schemas.openxmlformats.org/officeDocument/2006/relationships/image" Target="../media/image865.png"/><Relationship Id="rId319" Type="http://schemas.openxmlformats.org/officeDocument/2006/relationships/customXml" Target="../ink/ink891.xml"/><Relationship Id="rId37" Type="http://schemas.openxmlformats.org/officeDocument/2006/relationships/customXml" Target="../ink/ink750.xml"/><Relationship Id="rId58" Type="http://schemas.openxmlformats.org/officeDocument/2006/relationships/image" Target="../media/image754.png"/><Relationship Id="rId79" Type="http://schemas.openxmlformats.org/officeDocument/2006/relationships/customXml" Target="../ink/ink771.xml"/><Relationship Id="rId102" Type="http://schemas.openxmlformats.org/officeDocument/2006/relationships/image" Target="../media/image774.png"/><Relationship Id="rId123" Type="http://schemas.openxmlformats.org/officeDocument/2006/relationships/customXml" Target="../ink/ink793.xml"/><Relationship Id="rId144" Type="http://schemas.openxmlformats.org/officeDocument/2006/relationships/image" Target="../media/image795.png"/><Relationship Id="rId330" Type="http://schemas.openxmlformats.org/officeDocument/2006/relationships/image" Target="../media/image888.png"/><Relationship Id="rId90" Type="http://schemas.openxmlformats.org/officeDocument/2006/relationships/image" Target="../media/image768.png"/><Relationship Id="rId165" Type="http://schemas.openxmlformats.org/officeDocument/2006/relationships/customXml" Target="../ink/ink814.xml"/><Relationship Id="rId186" Type="http://schemas.openxmlformats.org/officeDocument/2006/relationships/image" Target="../media/image816.png"/><Relationship Id="rId211" Type="http://schemas.openxmlformats.org/officeDocument/2006/relationships/customXml" Target="../ink/ink837.xml"/><Relationship Id="rId232" Type="http://schemas.openxmlformats.org/officeDocument/2006/relationships/image" Target="../media/image839.png"/><Relationship Id="rId253" Type="http://schemas.openxmlformats.org/officeDocument/2006/relationships/customXml" Target="../ink/ink858.xml"/><Relationship Id="rId274" Type="http://schemas.openxmlformats.org/officeDocument/2006/relationships/image" Target="../media/image860.png"/><Relationship Id="rId295" Type="http://schemas.openxmlformats.org/officeDocument/2006/relationships/customXml" Target="../ink/ink879.xml"/><Relationship Id="rId309" Type="http://schemas.openxmlformats.org/officeDocument/2006/relationships/customXml" Target="../ink/ink886.xml"/><Relationship Id="rId27" Type="http://schemas.openxmlformats.org/officeDocument/2006/relationships/customXml" Target="../ink/ink745.xml"/><Relationship Id="rId48" Type="http://schemas.openxmlformats.org/officeDocument/2006/relationships/image" Target="../media/image749.png"/><Relationship Id="rId69" Type="http://schemas.openxmlformats.org/officeDocument/2006/relationships/customXml" Target="../ink/ink766.xml"/><Relationship Id="rId113" Type="http://schemas.openxmlformats.org/officeDocument/2006/relationships/customXml" Target="../ink/ink788.xml"/><Relationship Id="rId134" Type="http://schemas.openxmlformats.org/officeDocument/2006/relationships/image" Target="../media/image790.png"/><Relationship Id="rId320" Type="http://schemas.openxmlformats.org/officeDocument/2006/relationships/image" Target="../media/image883.png"/><Relationship Id="rId80" Type="http://schemas.openxmlformats.org/officeDocument/2006/relationships/image" Target="../media/image763.png"/><Relationship Id="rId155" Type="http://schemas.openxmlformats.org/officeDocument/2006/relationships/customXml" Target="../ink/ink809.xml"/><Relationship Id="rId176" Type="http://schemas.openxmlformats.org/officeDocument/2006/relationships/image" Target="../media/image811.png"/><Relationship Id="rId197" Type="http://schemas.openxmlformats.org/officeDocument/2006/relationships/customXml" Target="../ink/ink830.xml"/><Relationship Id="rId341" Type="http://schemas.openxmlformats.org/officeDocument/2006/relationships/customXml" Target="../ink/ink902.xml"/><Relationship Id="rId201" Type="http://schemas.openxmlformats.org/officeDocument/2006/relationships/customXml" Target="../ink/ink832.xml"/><Relationship Id="rId222" Type="http://schemas.openxmlformats.org/officeDocument/2006/relationships/image" Target="../media/image834.png"/><Relationship Id="rId243" Type="http://schemas.openxmlformats.org/officeDocument/2006/relationships/customXml" Target="../ink/ink853.xml"/><Relationship Id="rId264" Type="http://schemas.openxmlformats.org/officeDocument/2006/relationships/image" Target="../media/image855.png"/><Relationship Id="rId285" Type="http://schemas.openxmlformats.org/officeDocument/2006/relationships/customXml" Target="../ink/ink874.xml"/><Relationship Id="rId17" Type="http://schemas.openxmlformats.org/officeDocument/2006/relationships/customXml" Target="../ink/ink740.xml"/><Relationship Id="rId38" Type="http://schemas.openxmlformats.org/officeDocument/2006/relationships/image" Target="../media/image744.png"/><Relationship Id="rId59" Type="http://schemas.openxmlformats.org/officeDocument/2006/relationships/customXml" Target="../ink/ink761.xml"/><Relationship Id="rId103" Type="http://schemas.openxmlformats.org/officeDocument/2006/relationships/customXml" Target="../ink/ink783.xml"/><Relationship Id="rId124" Type="http://schemas.openxmlformats.org/officeDocument/2006/relationships/image" Target="../media/image785.png"/><Relationship Id="rId310" Type="http://schemas.openxmlformats.org/officeDocument/2006/relationships/image" Target="../media/image878.png"/><Relationship Id="rId70" Type="http://schemas.openxmlformats.org/officeDocument/2006/relationships/image" Target="../media/image758.png"/><Relationship Id="rId91" Type="http://schemas.openxmlformats.org/officeDocument/2006/relationships/customXml" Target="../ink/ink777.xml"/><Relationship Id="rId145" Type="http://schemas.openxmlformats.org/officeDocument/2006/relationships/customXml" Target="../ink/ink804.xml"/><Relationship Id="rId166" Type="http://schemas.openxmlformats.org/officeDocument/2006/relationships/image" Target="../media/image806.png"/><Relationship Id="rId187" Type="http://schemas.openxmlformats.org/officeDocument/2006/relationships/customXml" Target="../ink/ink825.xml"/><Relationship Id="rId331" Type="http://schemas.openxmlformats.org/officeDocument/2006/relationships/customXml" Target="../ink/ink89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29.png"/><Relationship Id="rId233" Type="http://schemas.openxmlformats.org/officeDocument/2006/relationships/customXml" Target="../ink/ink848.xml"/><Relationship Id="rId254" Type="http://schemas.openxmlformats.org/officeDocument/2006/relationships/image" Target="../media/image850.png"/><Relationship Id="rId28" Type="http://schemas.openxmlformats.org/officeDocument/2006/relationships/image" Target="../media/image739.png"/><Relationship Id="rId49" Type="http://schemas.openxmlformats.org/officeDocument/2006/relationships/customXml" Target="../ink/ink756.xml"/><Relationship Id="rId114" Type="http://schemas.openxmlformats.org/officeDocument/2006/relationships/image" Target="../media/image780.png"/><Relationship Id="rId275" Type="http://schemas.openxmlformats.org/officeDocument/2006/relationships/customXml" Target="../ink/ink869.xml"/><Relationship Id="rId296" Type="http://schemas.openxmlformats.org/officeDocument/2006/relationships/image" Target="../media/image871.png"/><Relationship Id="rId300" Type="http://schemas.openxmlformats.org/officeDocument/2006/relationships/image" Target="../media/image873.png"/><Relationship Id="rId60" Type="http://schemas.openxmlformats.org/officeDocument/2006/relationships/image" Target="../media/image755.png"/><Relationship Id="rId81" Type="http://schemas.openxmlformats.org/officeDocument/2006/relationships/customXml" Target="../ink/ink772.xml"/><Relationship Id="rId135" Type="http://schemas.openxmlformats.org/officeDocument/2006/relationships/customXml" Target="../ink/ink799.xml"/><Relationship Id="rId156" Type="http://schemas.openxmlformats.org/officeDocument/2006/relationships/image" Target="../media/image801.png"/><Relationship Id="rId177" Type="http://schemas.openxmlformats.org/officeDocument/2006/relationships/customXml" Target="../ink/ink820.xml"/><Relationship Id="rId198" Type="http://schemas.openxmlformats.org/officeDocument/2006/relationships/image" Target="../media/image822.png"/><Relationship Id="rId321" Type="http://schemas.openxmlformats.org/officeDocument/2006/relationships/customXml" Target="../ink/ink892.xml"/><Relationship Id="rId342" Type="http://schemas.openxmlformats.org/officeDocument/2006/relationships/image" Target="../media/image894.png"/><Relationship Id="rId202" Type="http://schemas.openxmlformats.org/officeDocument/2006/relationships/image" Target="../media/image824.png"/><Relationship Id="rId223" Type="http://schemas.openxmlformats.org/officeDocument/2006/relationships/customXml" Target="../ink/ink843.xml"/><Relationship Id="rId244" Type="http://schemas.openxmlformats.org/officeDocument/2006/relationships/image" Target="../media/image845.png"/><Relationship Id="rId18" Type="http://schemas.openxmlformats.org/officeDocument/2006/relationships/image" Target="../media/image734.png"/><Relationship Id="rId39" Type="http://schemas.openxmlformats.org/officeDocument/2006/relationships/customXml" Target="../ink/ink751.xml"/><Relationship Id="rId265" Type="http://schemas.openxmlformats.org/officeDocument/2006/relationships/customXml" Target="../ink/ink864.xml"/><Relationship Id="rId286" Type="http://schemas.openxmlformats.org/officeDocument/2006/relationships/image" Target="../media/image866.png"/><Relationship Id="rId50" Type="http://schemas.openxmlformats.org/officeDocument/2006/relationships/image" Target="../media/image750.png"/><Relationship Id="rId104" Type="http://schemas.openxmlformats.org/officeDocument/2006/relationships/image" Target="../media/image775.png"/><Relationship Id="rId125" Type="http://schemas.openxmlformats.org/officeDocument/2006/relationships/customXml" Target="../ink/ink794.xml"/><Relationship Id="rId146" Type="http://schemas.openxmlformats.org/officeDocument/2006/relationships/image" Target="../media/image796.png"/><Relationship Id="rId167" Type="http://schemas.openxmlformats.org/officeDocument/2006/relationships/customXml" Target="../ink/ink815.xml"/><Relationship Id="rId188" Type="http://schemas.openxmlformats.org/officeDocument/2006/relationships/image" Target="../media/image817.png"/><Relationship Id="rId311" Type="http://schemas.openxmlformats.org/officeDocument/2006/relationships/customXml" Target="../ink/ink887.xml"/><Relationship Id="rId332" Type="http://schemas.openxmlformats.org/officeDocument/2006/relationships/image" Target="../media/image889.png"/><Relationship Id="rId71" Type="http://schemas.openxmlformats.org/officeDocument/2006/relationships/customXml" Target="../ink/ink767.xml"/><Relationship Id="rId92" Type="http://schemas.openxmlformats.org/officeDocument/2006/relationships/image" Target="../media/image769.png"/><Relationship Id="rId213" Type="http://schemas.openxmlformats.org/officeDocument/2006/relationships/customXml" Target="../ink/ink838.xml"/><Relationship Id="rId234" Type="http://schemas.openxmlformats.org/officeDocument/2006/relationships/image" Target="../media/image840.png"/><Relationship Id="rId2" Type="http://schemas.openxmlformats.org/officeDocument/2006/relationships/customXml" Target="../ink/ink735.xml"/><Relationship Id="rId29" Type="http://schemas.openxmlformats.org/officeDocument/2006/relationships/customXml" Target="../ink/ink746.xml"/><Relationship Id="rId255" Type="http://schemas.openxmlformats.org/officeDocument/2006/relationships/customXml" Target="../ink/ink859.xml"/><Relationship Id="rId276" Type="http://schemas.openxmlformats.org/officeDocument/2006/relationships/image" Target="../media/image861.png"/><Relationship Id="rId297" Type="http://schemas.openxmlformats.org/officeDocument/2006/relationships/customXml" Target="../ink/ink880.xml"/><Relationship Id="rId40" Type="http://schemas.openxmlformats.org/officeDocument/2006/relationships/image" Target="../media/image745.png"/><Relationship Id="rId115" Type="http://schemas.openxmlformats.org/officeDocument/2006/relationships/customXml" Target="../ink/ink789.xml"/><Relationship Id="rId136" Type="http://schemas.openxmlformats.org/officeDocument/2006/relationships/image" Target="../media/image791.png"/><Relationship Id="rId157" Type="http://schemas.openxmlformats.org/officeDocument/2006/relationships/customXml" Target="../ink/ink810.xml"/><Relationship Id="rId178" Type="http://schemas.openxmlformats.org/officeDocument/2006/relationships/image" Target="../media/image812.png"/><Relationship Id="rId301" Type="http://schemas.openxmlformats.org/officeDocument/2006/relationships/customXml" Target="../ink/ink882.xml"/><Relationship Id="rId322" Type="http://schemas.openxmlformats.org/officeDocument/2006/relationships/image" Target="../media/image884.png"/><Relationship Id="rId343" Type="http://schemas.openxmlformats.org/officeDocument/2006/relationships/customXml" Target="../ink/ink903.xml"/><Relationship Id="rId61" Type="http://schemas.openxmlformats.org/officeDocument/2006/relationships/customXml" Target="../ink/ink762.xml"/><Relationship Id="rId82" Type="http://schemas.openxmlformats.org/officeDocument/2006/relationships/image" Target="../media/image764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19" Type="http://schemas.openxmlformats.org/officeDocument/2006/relationships/customXml" Target="../ink/ink741.xml"/><Relationship Id="rId224" Type="http://schemas.openxmlformats.org/officeDocument/2006/relationships/image" Target="../media/image835.png"/><Relationship Id="rId245" Type="http://schemas.openxmlformats.org/officeDocument/2006/relationships/customXml" Target="../ink/ink854.xml"/><Relationship Id="rId266" Type="http://schemas.openxmlformats.org/officeDocument/2006/relationships/image" Target="../media/image856.png"/><Relationship Id="rId287" Type="http://schemas.openxmlformats.org/officeDocument/2006/relationships/customXml" Target="../ink/ink875.xml"/><Relationship Id="rId30" Type="http://schemas.openxmlformats.org/officeDocument/2006/relationships/image" Target="../media/image740.png"/><Relationship Id="rId105" Type="http://schemas.openxmlformats.org/officeDocument/2006/relationships/customXml" Target="../ink/ink784.xml"/><Relationship Id="rId126" Type="http://schemas.openxmlformats.org/officeDocument/2006/relationships/image" Target="../media/image786.png"/><Relationship Id="rId147" Type="http://schemas.openxmlformats.org/officeDocument/2006/relationships/customXml" Target="../ink/ink805.xml"/><Relationship Id="rId168" Type="http://schemas.openxmlformats.org/officeDocument/2006/relationships/image" Target="../media/image807.png"/><Relationship Id="rId312" Type="http://schemas.openxmlformats.org/officeDocument/2006/relationships/image" Target="../media/image879.png"/><Relationship Id="rId333" Type="http://schemas.openxmlformats.org/officeDocument/2006/relationships/customXml" Target="../ink/ink898.xml"/><Relationship Id="rId51" Type="http://schemas.openxmlformats.org/officeDocument/2006/relationships/customXml" Target="../ink/ink757.xml"/><Relationship Id="rId72" Type="http://schemas.openxmlformats.org/officeDocument/2006/relationships/image" Target="../media/image759.png"/><Relationship Id="rId93" Type="http://schemas.openxmlformats.org/officeDocument/2006/relationships/customXml" Target="../ink/ink778.xml"/><Relationship Id="rId189" Type="http://schemas.openxmlformats.org/officeDocument/2006/relationships/customXml" Target="../ink/ink826.xml"/><Relationship Id="rId3" Type="http://schemas.openxmlformats.org/officeDocument/2006/relationships/image" Target="../media/image727.png"/><Relationship Id="rId214" Type="http://schemas.openxmlformats.org/officeDocument/2006/relationships/image" Target="../media/image830.png"/><Relationship Id="rId235" Type="http://schemas.openxmlformats.org/officeDocument/2006/relationships/customXml" Target="../ink/ink849.xml"/><Relationship Id="rId256" Type="http://schemas.openxmlformats.org/officeDocument/2006/relationships/image" Target="../media/image851.png"/><Relationship Id="rId277" Type="http://schemas.openxmlformats.org/officeDocument/2006/relationships/customXml" Target="../ink/ink870.xml"/><Relationship Id="rId298" Type="http://schemas.openxmlformats.org/officeDocument/2006/relationships/image" Target="../media/image872.png"/><Relationship Id="rId116" Type="http://schemas.openxmlformats.org/officeDocument/2006/relationships/image" Target="../media/image781.png"/><Relationship Id="rId137" Type="http://schemas.openxmlformats.org/officeDocument/2006/relationships/customXml" Target="../ink/ink800.xml"/><Relationship Id="rId158" Type="http://schemas.openxmlformats.org/officeDocument/2006/relationships/image" Target="../media/image802.png"/><Relationship Id="rId302" Type="http://schemas.openxmlformats.org/officeDocument/2006/relationships/image" Target="../media/image874.png"/><Relationship Id="rId323" Type="http://schemas.openxmlformats.org/officeDocument/2006/relationships/customXml" Target="../ink/ink893.xml"/><Relationship Id="rId344" Type="http://schemas.openxmlformats.org/officeDocument/2006/relationships/image" Target="../media/image895.png"/><Relationship Id="rId20" Type="http://schemas.openxmlformats.org/officeDocument/2006/relationships/image" Target="../media/image735.png"/><Relationship Id="rId41" Type="http://schemas.openxmlformats.org/officeDocument/2006/relationships/customXml" Target="../ink/ink752.xml"/><Relationship Id="rId62" Type="http://schemas.openxmlformats.org/officeDocument/2006/relationships/image" Target="../media/image756.png"/><Relationship Id="rId83" Type="http://schemas.openxmlformats.org/officeDocument/2006/relationships/customXml" Target="../ink/ink773.xml"/><Relationship Id="rId179" Type="http://schemas.openxmlformats.org/officeDocument/2006/relationships/customXml" Target="../ink/ink821.xml"/><Relationship Id="rId190" Type="http://schemas.openxmlformats.org/officeDocument/2006/relationships/image" Target="../media/image818.png"/><Relationship Id="rId204" Type="http://schemas.openxmlformats.org/officeDocument/2006/relationships/image" Target="../media/image825.png"/><Relationship Id="rId225" Type="http://schemas.openxmlformats.org/officeDocument/2006/relationships/customXml" Target="../ink/ink844.xml"/><Relationship Id="rId246" Type="http://schemas.openxmlformats.org/officeDocument/2006/relationships/image" Target="../media/image846.png"/><Relationship Id="rId267" Type="http://schemas.openxmlformats.org/officeDocument/2006/relationships/customXml" Target="../ink/ink865.xml"/><Relationship Id="rId288" Type="http://schemas.openxmlformats.org/officeDocument/2006/relationships/image" Target="../media/image867.png"/><Relationship Id="rId106" Type="http://schemas.openxmlformats.org/officeDocument/2006/relationships/image" Target="../media/image776.png"/><Relationship Id="rId127" Type="http://schemas.openxmlformats.org/officeDocument/2006/relationships/customXml" Target="../ink/ink795.xml"/><Relationship Id="rId313" Type="http://schemas.openxmlformats.org/officeDocument/2006/relationships/customXml" Target="../ink/ink888.xml"/><Relationship Id="rId10" Type="http://schemas.openxmlformats.org/officeDocument/2006/relationships/image" Target="../media/image730.png"/><Relationship Id="rId31" Type="http://schemas.openxmlformats.org/officeDocument/2006/relationships/customXml" Target="../ink/ink747.xml"/><Relationship Id="rId52" Type="http://schemas.openxmlformats.org/officeDocument/2006/relationships/image" Target="../media/image751.png"/><Relationship Id="rId73" Type="http://schemas.openxmlformats.org/officeDocument/2006/relationships/customXml" Target="../ink/ink768.xml"/><Relationship Id="rId94" Type="http://schemas.openxmlformats.org/officeDocument/2006/relationships/image" Target="../media/image770.png"/><Relationship Id="rId148" Type="http://schemas.openxmlformats.org/officeDocument/2006/relationships/image" Target="../media/image797.png"/><Relationship Id="rId169" Type="http://schemas.openxmlformats.org/officeDocument/2006/relationships/customXml" Target="../ink/ink816.xml"/><Relationship Id="rId334" Type="http://schemas.openxmlformats.org/officeDocument/2006/relationships/image" Target="../media/image890.png"/><Relationship Id="rId4" Type="http://schemas.openxmlformats.org/officeDocument/2006/relationships/customXml" Target="../ink/ink736.xml"/><Relationship Id="rId180" Type="http://schemas.openxmlformats.org/officeDocument/2006/relationships/image" Target="../media/image813.png"/><Relationship Id="rId215" Type="http://schemas.openxmlformats.org/officeDocument/2006/relationships/customXml" Target="../ink/ink839.xml"/><Relationship Id="rId236" Type="http://schemas.openxmlformats.org/officeDocument/2006/relationships/image" Target="../media/image841.png"/><Relationship Id="rId257" Type="http://schemas.openxmlformats.org/officeDocument/2006/relationships/customXml" Target="../ink/ink860.xml"/><Relationship Id="rId278" Type="http://schemas.openxmlformats.org/officeDocument/2006/relationships/image" Target="../media/image862.png"/><Relationship Id="rId303" Type="http://schemas.openxmlformats.org/officeDocument/2006/relationships/customXml" Target="../ink/ink883.xml"/><Relationship Id="rId42" Type="http://schemas.openxmlformats.org/officeDocument/2006/relationships/image" Target="../media/image746.png"/><Relationship Id="rId84" Type="http://schemas.openxmlformats.org/officeDocument/2006/relationships/image" Target="../media/image765.png"/><Relationship Id="rId138" Type="http://schemas.openxmlformats.org/officeDocument/2006/relationships/image" Target="../media/image792.png"/><Relationship Id="rId345" Type="http://schemas.openxmlformats.org/officeDocument/2006/relationships/customXml" Target="../ink/ink904.xml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47" Type="http://schemas.openxmlformats.org/officeDocument/2006/relationships/customXml" Target="../ink/ink855.xml"/><Relationship Id="rId107" Type="http://schemas.openxmlformats.org/officeDocument/2006/relationships/customXml" Target="../ink/ink785.xml"/><Relationship Id="rId289" Type="http://schemas.openxmlformats.org/officeDocument/2006/relationships/customXml" Target="../ink/ink876.xml"/><Relationship Id="rId11" Type="http://schemas.openxmlformats.org/officeDocument/2006/relationships/customXml" Target="../ink/ink737.xml"/><Relationship Id="rId53" Type="http://schemas.openxmlformats.org/officeDocument/2006/relationships/customXml" Target="../ink/ink758.xml"/><Relationship Id="rId149" Type="http://schemas.openxmlformats.org/officeDocument/2006/relationships/customXml" Target="../ink/ink806.xml"/><Relationship Id="rId314" Type="http://schemas.openxmlformats.org/officeDocument/2006/relationships/image" Target="../media/image880.png"/><Relationship Id="rId95" Type="http://schemas.openxmlformats.org/officeDocument/2006/relationships/customXml" Target="../ink/ink779.xml"/><Relationship Id="rId160" Type="http://schemas.openxmlformats.org/officeDocument/2006/relationships/image" Target="../media/image803.png"/><Relationship Id="rId216" Type="http://schemas.openxmlformats.org/officeDocument/2006/relationships/image" Target="../media/image831.png"/><Relationship Id="rId258" Type="http://schemas.openxmlformats.org/officeDocument/2006/relationships/image" Target="../media/image852.png"/><Relationship Id="rId22" Type="http://schemas.openxmlformats.org/officeDocument/2006/relationships/image" Target="../media/image736.png"/><Relationship Id="rId64" Type="http://schemas.openxmlformats.org/officeDocument/2006/relationships/image" Target="../media/image728.png"/><Relationship Id="rId118" Type="http://schemas.openxmlformats.org/officeDocument/2006/relationships/image" Target="../media/image782.png"/><Relationship Id="rId325" Type="http://schemas.openxmlformats.org/officeDocument/2006/relationships/customXml" Target="../ink/ink894.xml"/><Relationship Id="rId171" Type="http://schemas.openxmlformats.org/officeDocument/2006/relationships/customXml" Target="../ink/ink817.xml"/><Relationship Id="rId227" Type="http://schemas.openxmlformats.org/officeDocument/2006/relationships/customXml" Target="../ink/ink845.xml"/><Relationship Id="rId269" Type="http://schemas.openxmlformats.org/officeDocument/2006/relationships/customXml" Target="../ink/ink866.xml"/><Relationship Id="rId33" Type="http://schemas.openxmlformats.org/officeDocument/2006/relationships/customXml" Target="../ink/ink748.xml"/><Relationship Id="rId129" Type="http://schemas.openxmlformats.org/officeDocument/2006/relationships/customXml" Target="../ink/ink796.xml"/><Relationship Id="rId280" Type="http://schemas.openxmlformats.org/officeDocument/2006/relationships/image" Target="../media/image863.png"/><Relationship Id="rId336" Type="http://schemas.openxmlformats.org/officeDocument/2006/relationships/image" Target="../media/image891.png"/><Relationship Id="rId75" Type="http://schemas.openxmlformats.org/officeDocument/2006/relationships/customXml" Target="../ink/ink769.xml"/><Relationship Id="rId140" Type="http://schemas.openxmlformats.org/officeDocument/2006/relationships/image" Target="../media/image793.png"/><Relationship Id="rId182" Type="http://schemas.openxmlformats.org/officeDocument/2006/relationships/image" Target="../media/image814.png"/><Relationship Id="rId238" Type="http://schemas.openxmlformats.org/officeDocument/2006/relationships/image" Target="../media/image842.png"/><Relationship Id="rId291" Type="http://schemas.openxmlformats.org/officeDocument/2006/relationships/customXml" Target="../ink/ink877.xml"/><Relationship Id="rId305" Type="http://schemas.openxmlformats.org/officeDocument/2006/relationships/customXml" Target="../ink/ink884.xml"/><Relationship Id="rId44" Type="http://schemas.openxmlformats.org/officeDocument/2006/relationships/image" Target="../media/image747.png"/><Relationship Id="rId86" Type="http://schemas.openxmlformats.org/officeDocument/2006/relationships/image" Target="../media/image766.png"/><Relationship Id="rId151" Type="http://schemas.openxmlformats.org/officeDocument/2006/relationships/customXml" Target="../ink/ink807.xml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49" Type="http://schemas.openxmlformats.org/officeDocument/2006/relationships/customXml" Target="../ink/ink856.xml"/><Relationship Id="rId13" Type="http://schemas.openxmlformats.org/officeDocument/2006/relationships/customXml" Target="../ink/ink738.xml"/><Relationship Id="rId109" Type="http://schemas.openxmlformats.org/officeDocument/2006/relationships/customXml" Target="../ink/ink786.xml"/><Relationship Id="rId260" Type="http://schemas.openxmlformats.org/officeDocument/2006/relationships/image" Target="../media/image853.png"/><Relationship Id="rId316" Type="http://schemas.openxmlformats.org/officeDocument/2006/relationships/image" Target="../media/image881.png"/><Relationship Id="rId55" Type="http://schemas.openxmlformats.org/officeDocument/2006/relationships/customXml" Target="../ink/ink759.xml"/><Relationship Id="rId97" Type="http://schemas.openxmlformats.org/officeDocument/2006/relationships/customXml" Target="../ink/ink780.xml"/><Relationship Id="rId120" Type="http://schemas.openxmlformats.org/officeDocument/2006/relationships/image" Target="../media/image783.png"/><Relationship Id="rId162" Type="http://schemas.openxmlformats.org/officeDocument/2006/relationships/image" Target="../media/image804.png"/><Relationship Id="rId218" Type="http://schemas.openxmlformats.org/officeDocument/2006/relationships/image" Target="../media/image832.png"/><Relationship Id="rId271" Type="http://schemas.openxmlformats.org/officeDocument/2006/relationships/customXml" Target="../ink/ink867.xml"/><Relationship Id="rId24" Type="http://schemas.openxmlformats.org/officeDocument/2006/relationships/image" Target="../media/image737.png"/><Relationship Id="rId66" Type="http://schemas.openxmlformats.org/officeDocument/2006/relationships/image" Target="../media/image729.png"/><Relationship Id="rId131" Type="http://schemas.openxmlformats.org/officeDocument/2006/relationships/customXml" Target="../ink/ink797.xml"/><Relationship Id="rId327" Type="http://schemas.openxmlformats.org/officeDocument/2006/relationships/customXml" Target="../ink/ink895.xml"/><Relationship Id="rId173" Type="http://schemas.openxmlformats.org/officeDocument/2006/relationships/customXml" Target="../ink/ink818.xml"/><Relationship Id="rId229" Type="http://schemas.openxmlformats.org/officeDocument/2006/relationships/customXml" Target="../ink/ink84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4.png"/><Relationship Id="rId299" Type="http://schemas.openxmlformats.org/officeDocument/2006/relationships/image" Target="../media/image335.png"/><Relationship Id="rId21" Type="http://schemas.openxmlformats.org/officeDocument/2006/relationships/image" Target="../media/image196.png"/><Relationship Id="rId63" Type="http://schemas.openxmlformats.org/officeDocument/2006/relationships/image" Target="../media/image217.png"/><Relationship Id="rId159" Type="http://schemas.openxmlformats.org/officeDocument/2006/relationships/image" Target="../media/image265.png"/><Relationship Id="rId324" Type="http://schemas.openxmlformats.org/officeDocument/2006/relationships/customXml" Target="../ink/ink348.xml"/><Relationship Id="rId170" Type="http://schemas.openxmlformats.org/officeDocument/2006/relationships/customXml" Target="../ink/ink271.xml"/><Relationship Id="rId226" Type="http://schemas.openxmlformats.org/officeDocument/2006/relationships/customXml" Target="../ink/ink299.xml"/><Relationship Id="rId268" Type="http://schemas.openxmlformats.org/officeDocument/2006/relationships/customXml" Target="../ink/ink320.xml"/><Relationship Id="rId32" Type="http://schemas.openxmlformats.org/officeDocument/2006/relationships/customXml" Target="../ink/ink202.xml"/><Relationship Id="rId74" Type="http://schemas.openxmlformats.org/officeDocument/2006/relationships/customXml" Target="../ink/ink223.xml"/><Relationship Id="rId128" Type="http://schemas.openxmlformats.org/officeDocument/2006/relationships/customXml" Target="../ink/ink250.xml"/><Relationship Id="rId335" Type="http://schemas.openxmlformats.org/officeDocument/2006/relationships/image" Target="../media/image353.png"/><Relationship Id="rId5" Type="http://schemas.openxmlformats.org/officeDocument/2006/relationships/image" Target="../media/image188.png"/><Relationship Id="rId181" Type="http://schemas.openxmlformats.org/officeDocument/2006/relationships/image" Target="../media/image276.png"/><Relationship Id="rId237" Type="http://schemas.openxmlformats.org/officeDocument/2006/relationships/image" Target="../media/image304.png"/><Relationship Id="rId279" Type="http://schemas.openxmlformats.org/officeDocument/2006/relationships/image" Target="../media/image325.png"/><Relationship Id="rId43" Type="http://schemas.openxmlformats.org/officeDocument/2006/relationships/image" Target="../media/image207.png"/><Relationship Id="rId139" Type="http://schemas.openxmlformats.org/officeDocument/2006/relationships/image" Target="../media/image255.png"/><Relationship Id="rId290" Type="http://schemas.openxmlformats.org/officeDocument/2006/relationships/customXml" Target="../ink/ink331.xml"/><Relationship Id="rId304" Type="http://schemas.openxmlformats.org/officeDocument/2006/relationships/customXml" Target="../ink/ink338.xml"/><Relationship Id="rId85" Type="http://schemas.openxmlformats.org/officeDocument/2006/relationships/image" Target="../media/image228.png"/><Relationship Id="rId150" Type="http://schemas.openxmlformats.org/officeDocument/2006/relationships/customXml" Target="../ink/ink261.xml"/><Relationship Id="rId192" Type="http://schemas.openxmlformats.org/officeDocument/2006/relationships/customXml" Target="../ink/ink282.xml"/><Relationship Id="rId206" Type="http://schemas.openxmlformats.org/officeDocument/2006/relationships/customXml" Target="../ink/ink289.xml"/><Relationship Id="rId248" Type="http://schemas.openxmlformats.org/officeDocument/2006/relationships/customXml" Target="../ink/ink310.xml"/><Relationship Id="rId12" Type="http://schemas.openxmlformats.org/officeDocument/2006/relationships/customXml" Target="../ink/ink192.xml"/><Relationship Id="rId108" Type="http://schemas.openxmlformats.org/officeDocument/2006/relationships/customXml" Target="../ink/ink240.xml"/><Relationship Id="rId315" Type="http://schemas.openxmlformats.org/officeDocument/2006/relationships/image" Target="../media/image343.png"/><Relationship Id="rId54" Type="http://schemas.openxmlformats.org/officeDocument/2006/relationships/customXml" Target="../ink/ink213.xml"/><Relationship Id="rId96" Type="http://schemas.openxmlformats.org/officeDocument/2006/relationships/customXml" Target="../ink/ink234.xml"/><Relationship Id="rId161" Type="http://schemas.openxmlformats.org/officeDocument/2006/relationships/image" Target="../media/image266.png"/><Relationship Id="rId217" Type="http://schemas.openxmlformats.org/officeDocument/2006/relationships/image" Target="../media/image294.png"/><Relationship Id="rId259" Type="http://schemas.openxmlformats.org/officeDocument/2006/relationships/image" Target="../media/image315.png"/><Relationship Id="rId23" Type="http://schemas.openxmlformats.org/officeDocument/2006/relationships/image" Target="../media/image197.png"/><Relationship Id="rId119" Type="http://schemas.openxmlformats.org/officeDocument/2006/relationships/image" Target="../media/image245.png"/><Relationship Id="rId270" Type="http://schemas.openxmlformats.org/officeDocument/2006/relationships/customXml" Target="../ink/ink321.xml"/><Relationship Id="rId326" Type="http://schemas.openxmlformats.org/officeDocument/2006/relationships/customXml" Target="../ink/ink349.xml"/><Relationship Id="rId65" Type="http://schemas.openxmlformats.org/officeDocument/2006/relationships/image" Target="../media/image218.png"/><Relationship Id="rId130" Type="http://schemas.openxmlformats.org/officeDocument/2006/relationships/customXml" Target="../ink/ink251.xml"/><Relationship Id="rId172" Type="http://schemas.openxmlformats.org/officeDocument/2006/relationships/customXml" Target="../ink/ink272.xml"/><Relationship Id="rId228" Type="http://schemas.openxmlformats.org/officeDocument/2006/relationships/customXml" Target="../ink/ink300.xml"/><Relationship Id="rId281" Type="http://schemas.openxmlformats.org/officeDocument/2006/relationships/image" Target="../media/image326.png"/><Relationship Id="rId337" Type="http://schemas.openxmlformats.org/officeDocument/2006/relationships/image" Target="../media/image354.png"/><Relationship Id="rId34" Type="http://schemas.openxmlformats.org/officeDocument/2006/relationships/customXml" Target="../ink/ink203.xml"/><Relationship Id="rId76" Type="http://schemas.openxmlformats.org/officeDocument/2006/relationships/customXml" Target="../ink/ink224.xml"/><Relationship Id="rId141" Type="http://schemas.openxmlformats.org/officeDocument/2006/relationships/image" Target="../media/image256.png"/><Relationship Id="rId7" Type="http://schemas.openxmlformats.org/officeDocument/2006/relationships/image" Target="../media/image189.png"/><Relationship Id="rId183" Type="http://schemas.openxmlformats.org/officeDocument/2006/relationships/image" Target="../media/image277.png"/><Relationship Id="rId239" Type="http://schemas.openxmlformats.org/officeDocument/2006/relationships/image" Target="../media/image305.png"/><Relationship Id="rId250" Type="http://schemas.openxmlformats.org/officeDocument/2006/relationships/customXml" Target="../ink/ink311.xml"/><Relationship Id="rId292" Type="http://schemas.openxmlformats.org/officeDocument/2006/relationships/customXml" Target="../ink/ink332.xml"/><Relationship Id="rId306" Type="http://schemas.openxmlformats.org/officeDocument/2006/relationships/customXml" Target="../ink/ink339.xml"/><Relationship Id="rId45" Type="http://schemas.openxmlformats.org/officeDocument/2006/relationships/image" Target="../media/image208.png"/><Relationship Id="rId87" Type="http://schemas.openxmlformats.org/officeDocument/2006/relationships/image" Target="../media/image229.png"/><Relationship Id="rId110" Type="http://schemas.openxmlformats.org/officeDocument/2006/relationships/customXml" Target="../ink/ink241.xml"/><Relationship Id="rId152" Type="http://schemas.openxmlformats.org/officeDocument/2006/relationships/customXml" Target="../ink/ink262.xml"/><Relationship Id="rId194" Type="http://schemas.openxmlformats.org/officeDocument/2006/relationships/customXml" Target="../ink/ink283.xml"/><Relationship Id="rId208" Type="http://schemas.openxmlformats.org/officeDocument/2006/relationships/customXml" Target="../ink/ink290.xml"/><Relationship Id="rId261" Type="http://schemas.openxmlformats.org/officeDocument/2006/relationships/image" Target="../media/image316.png"/><Relationship Id="rId14" Type="http://schemas.openxmlformats.org/officeDocument/2006/relationships/customXml" Target="../ink/ink193.xml"/><Relationship Id="rId35" Type="http://schemas.openxmlformats.org/officeDocument/2006/relationships/image" Target="../media/image203.png"/><Relationship Id="rId56" Type="http://schemas.openxmlformats.org/officeDocument/2006/relationships/customXml" Target="../ink/ink214.xml"/><Relationship Id="rId77" Type="http://schemas.openxmlformats.org/officeDocument/2006/relationships/image" Target="../media/image224.png"/><Relationship Id="rId100" Type="http://schemas.openxmlformats.org/officeDocument/2006/relationships/customXml" Target="../ink/ink236.xml"/><Relationship Id="rId282" Type="http://schemas.openxmlformats.org/officeDocument/2006/relationships/customXml" Target="../ink/ink327.xml"/><Relationship Id="rId317" Type="http://schemas.openxmlformats.org/officeDocument/2006/relationships/image" Target="../media/image344.png"/><Relationship Id="rId338" Type="http://schemas.openxmlformats.org/officeDocument/2006/relationships/customXml" Target="../ink/ink355.xml"/><Relationship Id="rId8" Type="http://schemas.openxmlformats.org/officeDocument/2006/relationships/customXml" Target="../ink/ink190.xml"/><Relationship Id="rId98" Type="http://schemas.openxmlformats.org/officeDocument/2006/relationships/customXml" Target="../ink/ink235.xml"/><Relationship Id="rId121" Type="http://schemas.openxmlformats.org/officeDocument/2006/relationships/image" Target="../media/image246.png"/><Relationship Id="rId142" Type="http://schemas.openxmlformats.org/officeDocument/2006/relationships/customXml" Target="../ink/ink257.xml"/><Relationship Id="rId163" Type="http://schemas.openxmlformats.org/officeDocument/2006/relationships/image" Target="../media/image267.png"/><Relationship Id="rId184" Type="http://schemas.openxmlformats.org/officeDocument/2006/relationships/customXml" Target="../ink/ink278.xml"/><Relationship Id="rId219" Type="http://schemas.openxmlformats.org/officeDocument/2006/relationships/image" Target="../media/image295.png"/><Relationship Id="rId230" Type="http://schemas.openxmlformats.org/officeDocument/2006/relationships/customXml" Target="../ink/ink301.xml"/><Relationship Id="rId251" Type="http://schemas.openxmlformats.org/officeDocument/2006/relationships/image" Target="../media/image311.png"/><Relationship Id="rId25" Type="http://schemas.openxmlformats.org/officeDocument/2006/relationships/image" Target="../media/image198.png"/><Relationship Id="rId46" Type="http://schemas.openxmlformats.org/officeDocument/2006/relationships/customXml" Target="../ink/ink209.xml"/><Relationship Id="rId67" Type="http://schemas.openxmlformats.org/officeDocument/2006/relationships/image" Target="../media/image219.png"/><Relationship Id="rId272" Type="http://schemas.openxmlformats.org/officeDocument/2006/relationships/customXml" Target="../ink/ink322.xml"/><Relationship Id="rId293" Type="http://schemas.openxmlformats.org/officeDocument/2006/relationships/image" Target="../media/image332.png"/><Relationship Id="rId307" Type="http://schemas.openxmlformats.org/officeDocument/2006/relationships/image" Target="../media/image339.png"/><Relationship Id="rId328" Type="http://schemas.openxmlformats.org/officeDocument/2006/relationships/customXml" Target="../ink/ink350.xml"/><Relationship Id="rId88" Type="http://schemas.openxmlformats.org/officeDocument/2006/relationships/customXml" Target="../ink/ink230.xml"/><Relationship Id="rId111" Type="http://schemas.openxmlformats.org/officeDocument/2006/relationships/image" Target="../media/image241.png"/><Relationship Id="rId132" Type="http://schemas.openxmlformats.org/officeDocument/2006/relationships/customXml" Target="../ink/ink252.xml"/><Relationship Id="rId153" Type="http://schemas.openxmlformats.org/officeDocument/2006/relationships/image" Target="../media/image262.png"/><Relationship Id="rId174" Type="http://schemas.openxmlformats.org/officeDocument/2006/relationships/customXml" Target="../ink/ink273.xml"/><Relationship Id="rId195" Type="http://schemas.openxmlformats.org/officeDocument/2006/relationships/image" Target="../media/image283.png"/><Relationship Id="rId209" Type="http://schemas.openxmlformats.org/officeDocument/2006/relationships/image" Target="../media/image290.png"/><Relationship Id="rId220" Type="http://schemas.openxmlformats.org/officeDocument/2006/relationships/customXml" Target="../ink/ink296.xml"/><Relationship Id="rId241" Type="http://schemas.openxmlformats.org/officeDocument/2006/relationships/image" Target="../media/image306.png"/><Relationship Id="rId15" Type="http://schemas.openxmlformats.org/officeDocument/2006/relationships/image" Target="../media/image193.png"/><Relationship Id="rId36" Type="http://schemas.openxmlformats.org/officeDocument/2006/relationships/customXml" Target="../ink/ink204.xml"/><Relationship Id="rId57" Type="http://schemas.openxmlformats.org/officeDocument/2006/relationships/image" Target="../media/image214.png"/><Relationship Id="rId262" Type="http://schemas.openxmlformats.org/officeDocument/2006/relationships/customXml" Target="../ink/ink317.xml"/><Relationship Id="rId283" Type="http://schemas.openxmlformats.org/officeDocument/2006/relationships/image" Target="../media/image327.png"/><Relationship Id="rId318" Type="http://schemas.openxmlformats.org/officeDocument/2006/relationships/customXml" Target="../ink/ink345.xml"/><Relationship Id="rId339" Type="http://schemas.openxmlformats.org/officeDocument/2006/relationships/image" Target="../media/image355.png"/><Relationship Id="rId78" Type="http://schemas.openxmlformats.org/officeDocument/2006/relationships/customXml" Target="../ink/ink225.xml"/><Relationship Id="rId99" Type="http://schemas.openxmlformats.org/officeDocument/2006/relationships/image" Target="../media/image235.png"/><Relationship Id="rId101" Type="http://schemas.openxmlformats.org/officeDocument/2006/relationships/image" Target="../media/image236.png"/><Relationship Id="rId122" Type="http://schemas.openxmlformats.org/officeDocument/2006/relationships/customXml" Target="../ink/ink247.xml"/><Relationship Id="rId143" Type="http://schemas.openxmlformats.org/officeDocument/2006/relationships/image" Target="../media/image257.png"/><Relationship Id="rId164" Type="http://schemas.openxmlformats.org/officeDocument/2006/relationships/customXml" Target="../ink/ink268.xml"/><Relationship Id="rId185" Type="http://schemas.openxmlformats.org/officeDocument/2006/relationships/image" Target="../media/image278.png"/><Relationship Id="rId9" Type="http://schemas.openxmlformats.org/officeDocument/2006/relationships/image" Target="../media/image190.png"/><Relationship Id="rId210" Type="http://schemas.openxmlformats.org/officeDocument/2006/relationships/customXml" Target="../ink/ink291.xml"/><Relationship Id="rId26" Type="http://schemas.openxmlformats.org/officeDocument/2006/relationships/customXml" Target="../ink/ink199.xml"/><Relationship Id="rId231" Type="http://schemas.openxmlformats.org/officeDocument/2006/relationships/image" Target="../media/image301.png"/><Relationship Id="rId252" Type="http://schemas.openxmlformats.org/officeDocument/2006/relationships/customXml" Target="../ink/ink312.xml"/><Relationship Id="rId273" Type="http://schemas.openxmlformats.org/officeDocument/2006/relationships/image" Target="../media/image322.png"/><Relationship Id="rId294" Type="http://schemas.openxmlformats.org/officeDocument/2006/relationships/customXml" Target="../ink/ink333.xml"/><Relationship Id="rId308" Type="http://schemas.openxmlformats.org/officeDocument/2006/relationships/customXml" Target="../ink/ink340.xml"/><Relationship Id="rId329" Type="http://schemas.openxmlformats.org/officeDocument/2006/relationships/image" Target="../media/image350.png"/><Relationship Id="rId47" Type="http://schemas.openxmlformats.org/officeDocument/2006/relationships/image" Target="../media/image209.png"/><Relationship Id="rId68" Type="http://schemas.openxmlformats.org/officeDocument/2006/relationships/customXml" Target="../ink/ink220.xml"/><Relationship Id="rId89" Type="http://schemas.openxmlformats.org/officeDocument/2006/relationships/image" Target="../media/image230.png"/><Relationship Id="rId112" Type="http://schemas.openxmlformats.org/officeDocument/2006/relationships/customXml" Target="../ink/ink242.xml"/><Relationship Id="rId133" Type="http://schemas.openxmlformats.org/officeDocument/2006/relationships/image" Target="../media/image252.png"/><Relationship Id="rId154" Type="http://schemas.openxmlformats.org/officeDocument/2006/relationships/customXml" Target="../ink/ink263.xml"/><Relationship Id="rId175" Type="http://schemas.openxmlformats.org/officeDocument/2006/relationships/image" Target="../media/image273.png"/><Relationship Id="rId340" Type="http://schemas.openxmlformats.org/officeDocument/2006/relationships/customXml" Target="../ink/ink356.xml"/><Relationship Id="rId196" Type="http://schemas.openxmlformats.org/officeDocument/2006/relationships/customXml" Target="../ink/ink284.xml"/><Relationship Id="rId200" Type="http://schemas.openxmlformats.org/officeDocument/2006/relationships/customXml" Target="../ink/ink286.xml"/><Relationship Id="rId16" Type="http://schemas.openxmlformats.org/officeDocument/2006/relationships/customXml" Target="../ink/ink194.xml"/><Relationship Id="rId221" Type="http://schemas.openxmlformats.org/officeDocument/2006/relationships/image" Target="../media/image296.png"/><Relationship Id="rId242" Type="http://schemas.openxmlformats.org/officeDocument/2006/relationships/customXml" Target="../ink/ink307.xml"/><Relationship Id="rId263" Type="http://schemas.openxmlformats.org/officeDocument/2006/relationships/image" Target="../media/image317.png"/><Relationship Id="rId284" Type="http://schemas.openxmlformats.org/officeDocument/2006/relationships/customXml" Target="../ink/ink328.xml"/><Relationship Id="rId319" Type="http://schemas.openxmlformats.org/officeDocument/2006/relationships/image" Target="../media/image345.png"/><Relationship Id="rId37" Type="http://schemas.openxmlformats.org/officeDocument/2006/relationships/image" Target="../media/image204.png"/><Relationship Id="rId58" Type="http://schemas.openxmlformats.org/officeDocument/2006/relationships/customXml" Target="../ink/ink215.xml"/><Relationship Id="rId79" Type="http://schemas.openxmlformats.org/officeDocument/2006/relationships/image" Target="../media/image225.png"/><Relationship Id="rId102" Type="http://schemas.openxmlformats.org/officeDocument/2006/relationships/customXml" Target="../ink/ink237.xml"/><Relationship Id="rId123" Type="http://schemas.openxmlformats.org/officeDocument/2006/relationships/image" Target="../media/image247.png"/><Relationship Id="rId144" Type="http://schemas.openxmlformats.org/officeDocument/2006/relationships/customXml" Target="../ink/ink258.xml"/><Relationship Id="rId330" Type="http://schemas.openxmlformats.org/officeDocument/2006/relationships/customXml" Target="../ink/ink351.xml"/><Relationship Id="rId90" Type="http://schemas.openxmlformats.org/officeDocument/2006/relationships/customXml" Target="../ink/ink231.xml"/><Relationship Id="rId165" Type="http://schemas.openxmlformats.org/officeDocument/2006/relationships/image" Target="../media/image268.png"/><Relationship Id="rId186" Type="http://schemas.openxmlformats.org/officeDocument/2006/relationships/customXml" Target="../ink/ink279.xml"/><Relationship Id="rId211" Type="http://schemas.openxmlformats.org/officeDocument/2006/relationships/image" Target="../media/image291.png"/><Relationship Id="rId232" Type="http://schemas.openxmlformats.org/officeDocument/2006/relationships/customXml" Target="../ink/ink302.xml"/><Relationship Id="rId253" Type="http://schemas.openxmlformats.org/officeDocument/2006/relationships/image" Target="../media/image312.png"/><Relationship Id="rId274" Type="http://schemas.openxmlformats.org/officeDocument/2006/relationships/customXml" Target="../ink/ink323.xml"/><Relationship Id="rId295" Type="http://schemas.openxmlformats.org/officeDocument/2006/relationships/image" Target="../media/image333.png"/><Relationship Id="rId309" Type="http://schemas.openxmlformats.org/officeDocument/2006/relationships/image" Target="../media/image340.png"/><Relationship Id="rId27" Type="http://schemas.openxmlformats.org/officeDocument/2006/relationships/image" Target="../media/image199.png"/><Relationship Id="rId48" Type="http://schemas.openxmlformats.org/officeDocument/2006/relationships/customXml" Target="../ink/ink210.xml"/><Relationship Id="rId69" Type="http://schemas.openxmlformats.org/officeDocument/2006/relationships/image" Target="../media/image220.png"/><Relationship Id="rId113" Type="http://schemas.openxmlformats.org/officeDocument/2006/relationships/image" Target="../media/image242.png"/><Relationship Id="rId134" Type="http://schemas.openxmlformats.org/officeDocument/2006/relationships/customXml" Target="../ink/ink253.xml"/><Relationship Id="rId320" Type="http://schemas.openxmlformats.org/officeDocument/2006/relationships/customXml" Target="../ink/ink346.xml"/><Relationship Id="rId80" Type="http://schemas.openxmlformats.org/officeDocument/2006/relationships/customXml" Target="../ink/ink226.xml"/><Relationship Id="rId155" Type="http://schemas.openxmlformats.org/officeDocument/2006/relationships/image" Target="../media/image263.png"/><Relationship Id="rId176" Type="http://schemas.openxmlformats.org/officeDocument/2006/relationships/customXml" Target="../ink/ink274.xml"/><Relationship Id="rId197" Type="http://schemas.openxmlformats.org/officeDocument/2006/relationships/image" Target="../media/image284.png"/><Relationship Id="rId341" Type="http://schemas.openxmlformats.org/officeDocument/2006/relationships/image" Target="../media/image356.png"/><Relationship Id="rId201" Type="http://schemas.openxmlformats.org/officeDocument/2006/relationships/image" Target="../media/image286.png"/><Relationship Id="rId222" Type="http://schemas.openxmlformats.org/officeDocument/2006/relationships/customXml" Target="../ink/ink297.xml"/><Relationship Id="rId243" Type="http://schemas.openxmlformats.org/officeDocument/2006/relationships/image" Target="../media/image307.png"/><Relationship Id="rId264" Type="http://schemas.openxmlformats.org/officeDocument/2006/relationships/customXml" Target="../ink/ink318.xml"/><Relationship Id="rId285" Type="http://schemas.openxmlformats.org/officeDocument/2006/relationships/image" Target="../media/image328.png"/><Relationship Id="rId17" Type="http://schemas.openxmlformats.org/officeDocument/2006/relationships/image" Target="../media/image194.png"/><Relationship Id="rId38" Type="http://schemas.openxmlformats.org/officeDocument/2006/relationships/customXml" Target="../ink/ink205.xml"/><Relationship Id="rId59" Type="http://schemas.openxmlformats.org/officeDocument/2006/relationships/image" Target="../media/image215.png"/><Relationship Id="rId103" Type="http://schemas.openxmlformats.org/officeDocument/2006/relationships/image" Target="../media/image237.png"/><Relationship Id="rId124" Type="http://schemas.openxmlformats.org/officeDocument/2006/relationships/customXml" Target="../ink/ink248.xml"/><Relationship Id="rId310" Type="http://schemas.openxmlformats.org/officeDocument/2006/relationships/customXml" Target="../ink/ink341.xml"/><Relationship Id="rId70" Type="http://schemas.openxmlformats.org/officeDocument/2006/relationships/customXml" Target="../ink/ink221.xml"/><Relationship Id="rId91" Type="http://schemas.openxmlformats.org/officeDocument/2006/relationships/image" Target="../media/image231.png"/><Relationship Id="rId145" Type="http://schemas.openxmlformats.org/officeDocument/2006/relationships/image" Target="../media/image258.png"/><Relationship Id="rId166" Type="http://schemas.openxmlformats.org/officeDocument/2006/relationships/customXml" Target="../ink/ink269.xml"/><Relationship Id="rId187" Type="http://schemas.openxmlformats.org/officeDocument/2006/relationships/image" Target="../media/image279.png"/><Relationship Id="rId331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92.xml"/><Relationship Id="rId233" Type="http://schemas.openxmlformats.org/officeDocument/2006/relationships/image" Target="../media/image302.png"/><Relationship Id="rId254" Type="http://schemas.openxmlformats.org/officeDocument/2006/relationships/customXml" Target="../ink/ink313.xml"/><Relationship Id="rId28" Type="http://schemas.openxmlformats.org/officeDocument/2006/relationships/customXml" Target="../ink/ink200.xml"/><Relationship Id="rId49" Type="http://schemas.openxmlformats.org/officeDocument/2006/relationships/image" Target="../media/image210.png"/><Relationship Id="rId114" Type="http://schemas.openxmlformats.org/officeDocument/2006/relationships/customXml" Target="../ink/ink243.xml"/><Relationship Id="rId275" Type="http://schemas.openxmlformats.org/officeDocument/2006/relationships/image" Target="../media/image323.png"/><Relationship Id="rId296" Type="http://schemas.openxmlformats.org/officeDocument/2006/relationships/customXml" Target="../ink/ink334.xml"/><Relationship Id="rId300" Type="http://schemas.openxmlformats.org/officeDocument/2006/relationships/customXml" Target="../ink/ink336.xml"/><Relationship Id="rId60" Type="http://schemas.openxmlformats.org/officeDocument/2006/relationships/customXml" Target="../ink/ink216.xml"/><Relationship Id="rId81" Type="http://schemas.openxmlformats.org/officeDocument/2006/relationships/image" Target="../media/image226.png"/><Relationship Id="rId135" Type="http://schemas.openxmlformats.org/officeDocument/2006/relationships/image" Target="../media/image253.png"/><Relationship Id="rId156" Type="http://schemas.openxmlformats.org/officeDocument/2006/relationships/customXml" Target="../ink/ink264.xml"/><Relationship Id="rId177" Type="http://schemas.openxmlformats.org/officeDocument/2006/relationships/image" Target="../media/image274.png"/><Relationship Id="rId198" Type="http://schemas.openxmlformats.org/officeDocument/2006/relationships/customXml" Target="../ink/ink285.xml"/><Relationship Id="rId321" Type="http://schemas.openxmlformats.org/officeDocument/2006/relationships/image" Target="../media/image346.png"/><Relationship Id="rId342" Type="http://schemas.openxmlformats.org/officeDocument/2006/relationships/customXml" Target="../ink/ink357.xml"/><Relationship Id="rId202" Type="http://schemas.openxmlformats.org/officeDocument/2006/relationships/customXml" Target="../ink/ink287.xml"/><Relationship Id="rId223" Type="http://schemas.openxmlformats.org/officeDocument/2006/relationships/image" Target="../media/image297.png"/><Relationship Id="rId244" Type="http://schemas.openxmlformats.org/officeDocument/2006/relationships/customXml" Target="../ink/ink308.xml"/><Relationship Id="rId18" Type="http://schemas.openxmlformats.org/officeDocument/2006/relationships/customXml" Target="../ink/ink195.xml"/><Relationship Id="rId39" Type="http://schemas.openxmlformats.org/officeDocument/2006/relationships/image" Target="../media/image205.png"/><Relationship Id="rId265" Type="http://schemas.openxmlformats.org/officeDocument/2006/relationships/image" Target="../media/image318.png"/><Relationship Id="rId286" Type="http://schemas.openxmlformats.org/officeDocument/2006/relationships/customXml" Target="../ink/ink329.xml"/><Relationship Id="rId50" Type="http://schemas.openxmlformats.org/officeDocument/2006/relationships/customXml" Target="../ink/ink211.xml"/><Relationship Id="rId104" Type="http://schemas.openxmlformats.org/officeDocument/2006/relationships/customXml" Target="../ink/ink238.xml"/><Relationship Id="rId125" Type="http://schemas.openxmlformats.org/officeDocument/2006/relationships/image" Target="../media/image248.png"/><Relationship Id="rId146" Type="http://schemas.openxmlformats.org/officeDocument/2006/relationships/customXml" Target="../ink/ink259.xml"/><Relationship Id="rId167" Type="http://schemas.openxmlformats.org/officeDocument/2006/relationships/image" Target="../media/image269.png"/><Relationship Id="rId188" Type="http://schemas.openxmlformats.org/officeDocument/2006/relationships/customXml" Target="../ink/ink280.xml"/><Relationship Id="rId311" Type="http://schemas.openxmlformats.org/officeDocument/2006/relationships/image" Target="../media/image341.png"/><Relationship Id="rId332" Type="http://schemas.openxmlformats.org/officeDocument/2006/relationships/customXml" Target="../ink/ink352.xml"/><Relationship Id="rId71" Type="http://schemas.openxmlformats.org/officeDocument/2006/relationships/image" Target="../media/image221.png"/><Relationship Id="rId92" Type="http://schemas.openxmlformats.org/officeDocument/2006/relationships/customXml" Target="../ink/ink232.xml"/><Relationship Id="rId213" Type="http://schemas.openxmlformats.org/officeDocument/2006/relationships/image" Target="../media/image292.png"/><Relationship Id="rId234" Type="http://schemas.openxmlformats.org/officeDocument/2006/relationships/customXml" Target="../ink/ink303.xml"/><Relationship Id="rId2" Type="http://schemas.openxmlformats.org/officeDocument/2006/relationships/customXml" Target="../ink/ink187.xml"/><Relationship Id="rId29" Type="http://schemas.openxmlformats.org/officeDocument/2006/relationships/image" Target="../media/image200.png"/><Relationship Id="rId255" Type="http://schemas.openxmlformats.org/officeDocument/2006/relationships/image" Target="../media/image313.png"/><Relationship Id="rId276" Type="http://schemas.openxmlformats.org/officeDocument/2006/relationships/customXml" Target="../ink/ink324.xml"/><Relationship Id="rId297" Type="http://schemas.openxmlformats.org/officeDocument/2006/relationships/image" Target="../media/image334.png"/><Relationship Id="rId40" Type="http://schemas.openxmlformats.org/officeDocument/2006/relationships/customXml" Target="../ink/ink206.xml"/><Relationship Id="rId115" Type="http://schemas.openxmlformats.org/officeDocument/2006/relationships/image" Target="../media/image243.png"/><Relationship Id="rId136" Type="http://schemas.openxmlformats.org/officeDocument/2006/relationships/customXml" Target="../ink/ink254.xml"/><Relationship Id="rId157" Type="http://schemas.openxmlformats.org/officeDocument/2006/relationships/image" Target="../media/image264.png"/><Relationship Id="rId178" Type="http://schemas.openxmlformats.org/officeDocument/2006/relationships/customXml" Target="../ink/ink275.xml"/><Relationship Id="rId301" Type="http://schemas.openxmlformats.org/officeDocument/2006/relationships/image" Target="../media/image336.png"/><Relationship Id="rId322" Type="http://schemas.openxmlformats.org/officeDocument/2006/relationships/customXml" Target="../ink/ink347.xml"/><Relationship Id="rId343" Type="http://schemas.openxmlformats.org/officeDocument/2006/relationships/image" Target="../media/image357.png"/><Relationship Id="rId61" Type="http://schemas.openxmlformats.org/officeDocument/2006/relationships/image" Target="../media/image216.png"/><Relationship Id="rId82" Type="http://schemas.openxmlformats.org/officeDocument/2006/relationships/customXml" Target="../ink/ink227.xml"/><Relationship Id="rId199" Type="http://schemas.openxmlformats.org/officeDocument/2006/relationships/image" Target="../media/image285.png"/><Relationship Id="rId203" Type="http://schemas.openxmlformats.org/officeDocument/2006/relationships/image" Target="../media/image287.png"/><Relationship Id="rId19" Type="http://schemas.openxmlformats.org/officeDocument/2006/relationships/image" Target="../media/image195.png"/><Relationship Id="rId224" Type="http://schemas.openxmlformats.org/officeDocument/2006/relationships/customXml" Target="../ink/ink298.xml"/><Relationship Id="rId245" Type="http://schemas.openxmlformats.org/officeDocument/2006/relationships/image" Target="../media/image308.png"/><Relationship Id="rId266" Type="http://schemas.openxmlformats.org/officeDocument/2006/relationships/customXml" Target="../ink/ink319.xml"/><Relationship Id="rId287" Type="http://schemas.openxmlformats.org/officeDocument/2006/relationships/image" Target="../media/image329.png"/><Relationship Id="rId30" Type="http://schemas.openxmlformats.org/officeDocument/2006/relationships/customXml" Target="../ink/ink201.xml"/><Relationship Id="rId105" Type="http://schemas.openxmlformats.org/officeDocument/2006/relationships/image" Target="../media/image238.png"/><Relationship Id="rId126" Type="http://schemas.openxmlformats.org/officeDocument/2006/relationships/customXml" Target="../ink/ink249.xml"/><Relationship Id="rId147" Type="http://schemas.openxmlformats.org/officeDocument/2006/relationships/image" Target="../media/image259.png"/><Relationship Id="rId168" Type="http://schemas.openxmlformats.org/officeDocument/2006/relationships/customXml" Target="../ink/ink270.xml"/><Relationship Id="rId312" Type="http://schemas.openxmlformats.org/officeDocument/2006/relationships/customXml" Target="../ink/ink342.xml"/><Relationship Id="rId333" Type="http://schemas.openxmlformats.org/officeDocument/2006/relationships/image" Target="../media/image352.png"/><Relationship Id="rId51" Type="http://schemas.openxmlformats.org/officeDocument/2006/relationships/image" Target="../media/image211.png"/><Relationship Id="rId72" Type="http://schemas.openxmlformats.org/officeDocument/2006/relationships/customXml" Target="../ink/ink222.xml"/><Relationship Id="rId93" Type="http://schemas.openxmlformats.org/officeDocument/2006/relationships/image" Target="../media/image232.png"/><Relationship Id="rId189" Type="http://schemas.openxmlformats.org/officeDocument/2006/relationships/image" Target="../media/image280.png"/><Relationship Id="rId3" Type="http://schemas.openxmlformats.org/officeDocument/2006/relationships/image" Target="../media/image187.png"/><Relationship Id="rId214" Type="http://schemas.openxmlformats.org/officeDocument/2006/relationships/customXml" Target="../ink/ink293.xml"/><Relationship Id="rId235" Type="http://schemas.openxmlformats.org/officeDocument/2006/relationships/image" Target="../media/image303.png"/><Relationship Id="rId256" Type="http://schemas.openxmlformats.org/officeDocument/2006/relationships/customXml" Target="../ink/ink314.xml"/><Relationship Id="rId277" Type="http://schemas.openxmlformats.org/officeDocument/2006/relationships/image" Target="../media/image324.png"/><Relationship Id="rId298" Type="http://schemas.openxmlformats.org/officeDocument/2006/relationships/customXml" Target="../ink/ink335.xml"/><Relationship Id="rId116" Type="http://schemas.openxmlformats.org/officeDocument/2006/relationships/customXml" Target="../ink/ink244.xml"/><Relationship Id="rId137" Type="http://schemas.openxmlformats.org/officeDocument/2006/relationships/image" Target="../media/image254.png"/><Relationship Id="rId158" Type="http://schemas.openxmlformats.org/officeDocument/2006/relationships/customXml" Target="../ink/ink265.xml"/><Relationship Id="rId302" Type="http://schemas.openxmlformats.org/officeDocument/2006/relationships/customXml" Target="../ink/ink337.xml"/><Relationship Id="rId323" Type="http://schemas.openxmlformats.org/officeDocument/2006/relationships/image" Target="../media/image347.png"/><Relationship Id="rId344" Type="http://schemas.openxmlformats.org/officeDocument/2006/relationships/customXml" Target="../ink/ink358.xml"/><Relationship Id="rId20" Type="http://schemas.openxmlformats.org/officeDocument/2006/relationships/customXml" Target="../ink/ink196.xml"/><Relationship Id="rId41" Type="http://schemas.openxmlformats.org/officeDocument/2006/relationships/image" Target="../media/image206.png"/><Relationship Id="rId62" Type="http://schemas.openxmlformats.org/officeDocument/2006/relationships/customXml" Target="../ink/ink217.xml"/><Relationship Id="rId83" Type="http://schemas.openxmlformats.org/officeDocument/2006/relationships/image" Target="../media/image227.png"/><Relationship Id="rId179" Type="http://schemas.openxmlformats.org/officeDocument/2006/relationships/image" Target="../media/image275.png"/><Relationship Id="rId190" Type="http://schemas.openxmlformats.org/officeDocument/2006/relationships/customXml" Target="../ink/ink281.xml"/><Relationship Id="rId204" Type="http://schemas.openxmlformats.org/officeDocument/2006/relationships/customXml" Target="../ink/ink288.xml"/><Relationship Id="rId225" Type="http://schemas.openxmlformats.org/officeDocument/2006/relationships/image" Target="../media/image298.png"/><Relationship Id="rId246" Type="http://schemas.openxmlformats.org/officeDocument/2006/relationships/customXml" Target="../ink/ink309.xml"/><Relationship Id="rId267" Type="http://schemas.openxmlformats.org/officeDocument/2006/relationships/image" Target="../media/image319.png"/><Relationship Id="rId288" Type="http://schemas.openxmlformats.org/officeDocument/2006/relationships/customXml" Target="../ink/ink330.xml"/><Relationship Id="rId106" Type="http://schemas.openxmlformats.org/officeDocument/2006/relationships/customXml" Target="../ink/ink239.xml"/><Relationship Id="rId127" Type="http://schemas.openxmlformats.org/officeDocument/2006/relationships/image" Target="../media/image249.png"/><Relationship Id="rId313" Type="http://schemas.openxmlformats.org/officeDocument/2006/relationships/image" Target="../media/image342.png"/><Relationship Id="rId10" Type="http://schemas.openxmlformats.org/officeDocument/2006/relationships/customXml" Target="../ink/ink191.xml"/><Relationship Id="rId31" Type="http://schemas.openxmlformats.org/officeDocument/2006/relationships/image" Target="../media/image201.png"/><Relationship Id="rId52" Type="http://schemas.openxmlformats.org/officeDocument/2006/relationships/customXml" Target="../ink/ink212.xml"/><Relationship Id="rId73" Type="http://schemas.openxmlformats.org/officeDocument/2006/relationships/image" Target="../media/image222.png"/><Relationship Id="rId94" Type="http://schemas.openxmlformats.org/officeDocument/2006/relationships/customXml" Target="../ink/ink233.xml"/><Relationship Id="rId148" Type="http://schemas.openxmlformats.org/officeDocument/2006/relationships/customXml" Target="../ink/ink260.xml"/><Relationship Id="rId169" Type="http://schemas.openxmlformats.org/officeDocument/2006/relationships/image" Target="../media/image270.png"/><Relationship Id="rId334" Type="http://schemas.openxmlformats.org/officeDocument/2006/relationships/customXml" Target="../ink/ink353.xml"/><Relationship Id="rId4" Type="http://schemas.openxmlformats.org/officeDocument/2006/relationships/customXml" Target="../ink/ink188.xml"/><Relationship Id="rId180" Type="http://schemas.openxmlformats.org/officeDocument/2006/relationships/customXml" Target="../ink/ink276.xml"/><Relationship Id="rId215" Type="http://schemas.openxmlformats.org/officeDocument/2006/relationships/image" Target="../media/image293.png"/><Relationship Id="rId236" Type="http://schemas.openxmlformats.org/officeDocument/2006/relationships/customXml" Target="../ink/ink304.xml"/><Relationship Id="rId257" Type="http://schemas.openxmlformats.org/officeDocument/2006/relationships/image" Target="../media/image314.png"/><Relationship Id="rId278" Type="http://schemas.openxmlformats.org/officeDocument/2006/relationships/customXml" Target="../ink/ink325.xml"/><Relationship Id="rId303" Type="http://schemas.openxmlformats.org/officeDocument/2006/relationships/image" Target="../media/image337.png"/><Relationship Id="rId42" Type="http://schemas.openxmlformats.org/officeDocument/2006/relationships/customXml" Target="../ink/ink207.xml"/><Relationship Id="rId84" Type="http://schemas.openxmlformats.org/officeDocument/2006/relationships/customXml" Target="../ink/ink228.xml"/><Relationship Id="rId138" Type="http://schemas.openxmlformats.org/officeDocument/2006/relationships/customXml" Target="../ink/ink255.xml"/><Relationship Id="rId345" Type="http://schemas.openxmlformats.org/officeDocument/2006/relationships/image" Target="../media/image358.png"/><Relationship Id="rId191" Type="http://schemas.openxmlformats.org/officeDocument/2006/relationships/image" Target="../media/image281.png"/><Relationship Id="rId205" Type="http://schemas.openxmlformats.org/officeDocument/2006/relationships/image" Target="../media/image288.png"/><Relationship Id="rId247" Type="http://schemas.openxmlformats.org/officeDocument/2006/relationships/image" Target="../media/image309.png"/><Relationship Id="rId107" Type="http://schemas.openxmlformats.org/officeDocument/2006/relationships/image" Target="../media/image239.png"/><Relationship Id="rId289" Type="http://schemas.openxmlformats.org/officeDocument/2006/relationships/image" Target="../media/image330.png"/><Relationship Id="rId11" Type="http://schemas.openxmlformats.org/officeDocument/2006/relationships/image" Target="../media/image191.png"/><Relationship Id="rId53" Type="http://schemas.openxmlformats.org/officeDocument/2006/relationships/image" Target="../media/image212.png"/><Relationship Id="rId149" Type="http://schemas.openxmlformats.org/officeDocument/2006/relationships/image" Target="../media/image260.png"/><Relationship Id="rId314" Type="http://schemas.openxmlformats.org/officeDocument/2006/relationships/customXml" Target="../ink/ink343.xml"/><Relationship Id="rId95" Type="http://schemas.openxmlformats.org/officeDocument/2006/relationships/image" Target="../media/image233.png"/><Relationship Id="rId160" Type="http://schemas.openxmlformats.org/officeDocument/2006/relationships/customXml" Target="../ink/ink266.xml"/><Relationship Id="rId216" Type="http://schemas.openxmlformats.org/officeDocument/2006/relationships/customXml" Target="../ink/ink294.xml"/><Relationship Id="rId258" Type="http://schemas.openxmlformats.org/officeDocument/2006/relationships/customXml" Target="../ink/ink315.xml"/><Relationship Id="rId22" Type="http://schemas.openxmlformats.org/officeDocument/2006/relationships/customXml" Target="../ink/ink197.xml"/><Relationship Id="rId64" Type="http://schemas.openxmlformats.org/officeDocument/2006/relationships/customXml" Target="../ink/ink218.xml"/><Relationship Id="rId118" Type="http://schemas.openxmlformats.org/officeDocument/2006/relationships/customXml" Target="../ink/ink245.xml"/><Relationship Id="rId325" Type="http://schemas.openxmlformats.org/officeDocument/2006/relationships/image" Target="../media/image348.png"/><Relationship Id="rId171" Type="http://schemas.openxmlformats.org/officeDocument/2006/relationships/image" Target="../media/image271.png"/><Relationship Id="rId227" Type="http://schemas.openxmlformats.org/officeDocument/2006/relationships/image" Target="../media/image299.png"/><Relationship Id="rId269" Type="http://schemas.openxmlformats.org/officeDocument/2006/relationships/image" Target="../media/image320.png"/><Relationship Id="rId33" Type="http://schemas.openxmlformats.org/officeDocument/2006/relationships/image" Target="../media/image202.png"/><Relationship Id="rId129" Type="http://schemas.openxmlformats.org/officeDocument/2006/relationships/image" Target="../media/image250.png"/><Relationship Id="rId280" Type="http://schemas.openxmlformats.org/officeDocument/2006/relationships/customXml" Target="../ink/ink326.xml"/><Relationship Id="rId336" Type="http://schemas.openxmlformats.org/officeDocument/2006/relationships/customXml" Target="../ink/ink354.xml"/><Relationship Id="rId75" Type="http://schemas.openxmlformats.org/officeDocument/2006/relationships/image" Target="../media/image223.png"/><Relationship Id="rId140" Type="http://schemas.openxmlformats.org/officeDocument/2006/relationships/customXml" Target="../ink/ink256.xml"/><Relationship Id="rId182" Type="http://schemas.openxmlformats.org/officeDocument/2006/relationships/customXml" Target="../ink/ink277.xml"/><Relationship Id="rId6" Type="http://schemas.openxmlformats.org/officeDocument/2006/relationships/customXml" Target="../ink/ink189.xml"/><Relationship Id="rId238" Type="http://schemas.openxmlformats.org/officeDocument/2006/relationships/customXml" Target="../ink/ink305.xml"/><Relationship Id="rId291" Type="http://schemas.openxmlformats.org/officeDocument/2006/relationships/image" Target="../media/image331.png"/><Relationship Id="rId305" Type="http://schemas.openxmlformats.org/officeDocument/2006/relationships/image" Target="../media/image338.png"/><Relationship Id="rId44" Type="http://schemas.openxmlformats.org/officeDocument/2006/relationships/customXml" Target="../ink/ink208.xml"/><Relationship Id="rId86" Type="http://schemas.openxmlformats.org/officeDocument/2006/relationships/customXml" Target="../ink/ink229.xml"/><Relationship Id="rId151" Type="http://schemas.openxmlformats.org/officeDocument/2006/relationships/image" Target="../media/image261.png"/><Relationship Id="rId193" Type="http://schemas.openxmlformats.org/officeDocument/2006/relationships/image" Target="../media/image282.png"/><Relationship Id="rId207" Type="http://schemas.openxmlformats.org/officeDocument/2006/relationships/image" Target="../media/image289.png"/><Relationship Id="rId249" Type="http://schemas.openxmlformats.org/officeDocument/2006/relationships/image" Target="../media/image310.png"/><Relationship Id="rId13" Type="http://schemas.openxmlformats.org/officeDocument/2006/relationships/image" Target="../media/image192.png"/><Relationship Id="rId109" Type="http://schemas.openxmlformats.org/officeDocument/2006/relationships/image" Target="../media/image240.png"/><Relationship Id="rId260" Type="http://schemas.openxmlformats.org/officeDocument/2006/relationships/customXml" Target="../ink/ink316.xml"/><Relationship Id="rId316" Type="http://schemas.openxmlformats.org/officeDocument/2006/relationships/customXml" Target="../ink/ink344.xml"/><Relationship Id="rId55" Type="http://schemas.openxmlformats.org/officeDocument/2006/relationships/image" Target="../media/image213.png"/><Relationship Id="rId97" Type="http://schemas.openxmlformats.org/officeDocument/2006/relationships/image" Target="../media/image234.png"/><Relationship Id="rId120" Type="http://schemas.openxmlformats.org/officeDocument/2006/relationships/customXml" Target="../ink/ink246.xml"/><Relationship Id="rId162" Type="http://schemas.openxmlformats.org/officeDocument/2006/relationships/customXml" Target="../ink/ink267.xml"/><Relationship Id="rId218" Type="http://schemas.openxmlformats.org/officeDocument/2006/relationships/customXml" Target="../ink/ink295.xml"/><Relationship Id="rId271" Type="http://schemas.openxmlformats.org/officeDocument/2006/relationships/image" Target="../media/image321.png"/><Relationship Id="rId24" Type="http://schemas.openxmlformats.org/officeDocument/2006/relationships/customXml" Target="../ink/ink198.xml"/><Relationship Id="rId66" Type="http://schemas.openxmlformats.org/officeDocument/2006/relationships/customXml" Target="../ink/ink219.xml"/><Relationship Id="rId131" Type="http://schemas.openxmlformats.org/officeDocument/2006/relationships/image" Target="../media/image251.png"/><Relationship Id="rId327" Type="http://schemas.openxmlformats.org/officeDocument/2006/relationships/image" Target="../media/image349.png"/><Relationship Id="rId173" Type="http://schemas.openxmlformats.org/officeDocument/2006/relationships/image" Target="../media/image272.png"/><Relationship Id="rId229" Type="http://schemas.openxmlformats.org/officeDocument/2006/relationships/image" Target="../media/image300.png"/><Relationship Id="rId240" Type="http://schemas.openxmlformats.org/officeDocument/2006/relationships/customXml" Target="../ink/ink30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7.xml"/><Relationship Id="rId299" Type="http://schemas.openxmlformats.org/officeDocument/2006/relationships/customXml" Target="../ink/ink513.xml"/><Relationship Id="rId21" Type="http://schemas.openxmlformats.org/officeDocument/2006/relationships/image" Target="../media/image368.png"/><Relationship Id="rId63" Type="http://schemas.openxmlformats.org/officeDocument/2006/relationships/image" Target="../media/image389.png"/><Relationship Id="rId159" Type="http://schemas.openxmlformats.org/officeDocument/2006/relationships/image" Target="../media/image436.png"/><Relationship Id="rId324" Type="http://schemas.openxmlformats.org/officeDocument/2006/relationships/image" Target="../media/image514.png"/><Relationship Id="rId170" Type="http://schemas.openxmlformats.org/officeDocument/2006/relationships/image" Target="../media/image441.png"/><Relationship Id="rId226" Type="http://schemas.openxmlformats.org/officeDocument/2006/relationships/image" Target="../media/image467.png"/><Relationship Id="rId268" Type="http://schemas.openxmlformats.org/officeDocument/2006/relationships/image" Target="../media/image488.png"/><Relationship Id="rId32" Type="http://schemas.openxmlformats.org/officeDocument/2006/relationships/customXml" Target="../ink/ink374.xml"/><Relationship Id="rId74" Type="http://schemas.openxmlformats.org/officeDocument/2006/relationships/customXml" Target="../ink/ink395.xml"/><Relationship Id="rId128" Type="http://schemas.openxmlformats.org/officeDocument/2006/relationships/customXml" Target="../ink/ink423.xml"/><Relationship Id="rId335" Type="http://schemas.openxmlformats.org/officeDocument/2006/relationships/customXml" Target="../ink/ink531.xml"/><Relationship Id="rId5" Type="http://schemas.openxmlformats.org/officeDocument/2006/relationships/image" Target="../media/image360.png"/><Relationship Id="rId181" Type="http://schemas.openxmlformats.org/officeDocument/2006/relationships/customXml" Target="../ink/ink450.xml"/><Relationship Id="rId237" Type="http://schemas.openxmlformats.org/officeDocument/2006/relationships/customXml" Target="../ink/ink480.xml"/><Relationship Id="rId279" Type="http://schemas.openxmlformats.org/officeDocument/2006/relationships/image" Target="../media/image493.png"/><Relationship Id="rId43" Type="http://schemas.openxmlformats.org/officeDocument/2006/relationships/image" Target="../media/image379.png"/><Relationship Id="rId139" Type="http://schemas.openxmlformats.org/officeDocument/2006/relationships/image" Target="../media/image426.png"/><Relationship Id="rId290" Type="http://schemas.openxmlformats.org/officeDocument/2006/relationships/customXml" Target="../ink/ink508.xml"/><Relationship Id="rId304" Type="http://schemas.openxmlformats.org/officeDocument/2006/relationships/image" Target="../media/image504.png"/><Relationship Id="rId346" Type="http://schemas.openxmlformats.org/officeDocument/2006/relationships/customXml" Target="../ink/ink537.xml"/><Relationship Id="rId85" Type="http://schemas.openxmlformats.org/officeDocument/2006/relationships/image" Target="../media/image400.png"/><Relationship Id="rId150" Type="http://schemas.openxmlformats.org/officeDocument/2006/relationships/customXml" Target="../ink/ink434.xml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48" Type="http://schemas.openxmlformats.org/officeDocument/2006/relationships/image" Target="../media/image478.png"/><Relationship Id="rId12" Type="http://schemas.openxmlformats.org/officeDocument/2006/relationships/customXml" Target="../ink/ink364.xml"/><Relationship Id="rId108" Type="http://schemas.openxmlformats.org/officeDocument/2006/relationships/customXml" Target="../ink/ink412.xml"/><Relationship Id="rId315" Type="http://schemas.openxmlformats.org/officeDocument/2006/relationships/customXml" Target="../ink/ink521.xml"/><Relationship Id="rId357" Type="http://schemas.openxmlformats.org/officeDocument/2006/relationships/image" Target="../media/image530.png"/><Relationship Id="rId54" Type="http://schemas.openxmlformats.org/officeDocument/2006/relationships/customXml" Target="../ink/ink385.xml"/><Relationship Id="rId96" Type="http://schemas.openxmlformats.org/officeDocument/2006/relationships/customXml" Target="../ink/ink406.xml"/><Relationship Id="rId161" Type="http://schemas.openxmlformats.org/officeDocument/2006/relationships/image" Target="../media/image437.png"/><Relationship Id="rId217" Type="http://schemas.openxmlformats.org/officeDocument/2006/relationships/customXml" Target="../ink/ink470.xml"/><Relationship Id="rId259" Type="http://schemas.openxmlformats.org/officeDocument/2006/relationships/customXml" Target="../ink/ink491.xml"/><Relationship Id="rId23" Type="http://schemas.openxmlformats.org/officeDocument/2006/relationships/image" Target="../media/image369.png"/><Relationship Id="rId119" Type="http://schemas.openxmlformats.org/officeDocument/2006/relationships/customXml" Target="../ink/ink418.xml"/><Relationship Id="rId270" Type="http://schemas.openxmlformats.org/officeDocument/2006/relationships/customXml" Target="../ink/ink497.xml"/><Relationship Id="rId326" Type="http://schemas.openxmlformats.org/officeDocument/2006/relationships/image" Target="../media/image515.png"/><Relationship Id="rId65" Type="http://schemas.openxmlformats.org/officeDocument/2006/relationships/image" Target="../media/image390.png"/><Relationship Id="rId130" Type="http://schemas.openxmlformats.org/officeDocument/2006/relationships/customXml" Target="../ink/ink424.xml"/><Relationship Id="rId172" Type="http://schemas.openxmlformats.org/officeDocument/2006/relationships/image" Target="../media/image442.png"/><Relationship Id="rId228" Type="http://schemas.openxmlformats.org/officeDocument/2006/relationships/image" Target="../media/image468.png"/><Relationship Id="rId281" Type="http://schemas.openxmlformats.org/officeDocument/2006/relationships/customXml" Target="../ink/ink503.xml"/><Relationship Id="rId337" Type="http://schemas.openxmlformats.org/officeDocument/2006/relationships/customXml" Target="../ink/ink532.xml"/><Relationship Id="rId34" Type="http://schemas.openxmlformats.org/officeDocument/2006/relationships/customXml" Target="../ink/ink375.xml"/><Relationship Id="rId76" Type="http://schemas.openxmlformats.org/officeDocument/2006/relationships/customXml" Target="../ink/ink396.xml"/><Relationship Id="rId141" Type="http://schemas.openxmlformats.org/officeDocument/2006/relationships/image" Target="../media/image427.png"/><Relationship Id="rId7" Type="http://schemas.openxmlformats.org/officeDocument/2006/relationships/image" Target="../media/image361.png"/><Relationship Id="rId183" Type="http://schemas.openxmlformats.org/officeDocument/2006/relationships/image" Target="../media/image447.png"/><Relationship Id="rId239" Type="http://schemas.openxmlformats.org/officeDocument/2006/relationships/customXml" Target="../ink/ink481.xml"/><Relationship Id="rId250" Type="http://schemas.openxmlformats.org/officeDocument/2006/relationships/image" Target="../media/image479.png"/><Relationship Id="rId292" Type="http://schemas.openxmlformats.org/officeDocument/2006/relationships/customXml" Target="../ink/ink509.xml"/><Relationship Id="rId306" Type="http://schemas.openxmlformats.org/officeDocument/2006/relationships/image" Target="../media/image505.png"/><Relationship Id="rId45" Type="http://schemas.openxmlformats.org/officeDocument/2006/relationships/image" Target="../media/image380.png"/><Relationship Id="rId87" Type="http://schemas.openxmlformats.org/officeDocument/2006/relationships/image" Target="../media/image401.png"/><Relationship Id="rId110" Type="http://schemas.openxmlformats.org/officeDocument/2006/relationships/customXml" Target="../ink/ink413.xml"/><Relationship Id="rId348" Type="http://schemas.openxmlformats.org/officeDocument/2006/relationships/customXml" Target="../ink/ink538.xml"/><Relationship Id="rId152" Type="http://schemas.openxmlformats.org/officeDocument/2006/relationships/customXml" Target="../ink/ink435.xml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261" Type="http://schemas.openxmlformats.org/officeDocument/2006/relationships/customXml" Target="../ink/ink492.xml"/><Relationship Id="rId14" Type="http://schemas.openxmlformats.org/officeDocument/2006/relationships/customXml" Target="../ink/ink365.xml"/><Relationship Id="rId56" Type="http://schemas.openxmlformats.org/officeDocument/2006/relationships/customXml" Target="../ink/ink386.xml"/><Relationship Id="rId317" Type="http://schemas.openxmlformats.org/officeDocument/2006/relationships/customXml" Target="../ink/ink522.xml"/><Relationship Id="rId359" Type="http://schemas.openxmlformats.org/officeDocument/2006/relationships/image" Target="../media/image531.png"/><Relationship Id="rId98" Type="http://schemas.openxmlformats.org/officeDocument/2006/relationships/customXml" Target="../ink/ink407.xml"/><Relationship Id="rId121" Type="http://schemas.openxmlformats.org/officeDocument/2006/relationships/customXml" Target="../ink/ink419.xml"/><Relationship Id="rId163" Type="http://schemas.openxmlformats.org/officeDocument/2006/relationships/image" Target="../media/image438.png"/><Relationship Id="rId219" Type="http://schemas.openxmlformats.org/officeDocument/2006/relationships/customXml" Target="../ink/ink471.xml"/><Relationship Id="rId230" Type="http://schemas.openxmlformats.org/officeDocument/2006/relationships/image" Target="../media/image469.png"/><Relationship Id="rId25" Type="http://schemas.openxmlformats.org/officeDocument/2006/relationships/image" Target="../media/image370.png"/><Relationship Id="rId67" Type="http://schemas.openxmlformats.org/officeDocument/2006/relationships/image" Target="../media/image391.png"/><Relationship Id="rId272" Type="http://schemas.openxmlformats.org/officeDocument/2006/relationships/customXml" Target="../ink/ink498.xml"/><Relationship Id="rId328" Type="http://schemas.openxmlformats.org/officeDocument/2006/relationships/image" Target="../media/image516.png"/><Relationship Id="rId88" Type="http://schemas.openxmlformats.org/officeDocument/2006/relationships/customXml" Target="../ink/ink402.xml"/><Relationship Id="rId111" Type="http://schemas.openxmlformats.org/officeDocument/2006/relationships/customXml" Target="../ink/ink414.xml"/><Relationship Id="rId132" Type="http://schemas.openxmlformats.org/officeDocument/2006/relationships/customXml" Target="../ink/ink425.xml"/><Relationship Id="rId153" Type="http://schemas.openxmlformats.org/officeDocument/2006/relationships/image" Target="../media/image433.png"/><Relationship Id="rId174" Type="http://schemas.openxmlformats.org/officeDocument/2006/relationships/image" Target="../media/image443.png"/><Relationship Id="rId195" Type="http://schemas.openxmlformats.org/officeDocument/2006/relationships/image" Target="../media/image453.png"/><Relationship Id="rId209" Type="http://schemas.openxmlformats.org/officeDocument/2006/relationships/image" Target="../media/image460.png"/><Relationship Id="rId360" Type="http://schemas.openxmlformats.org/officeDocument/2006/relationships/customXml" Target="../ink/ink544.xml"/><Relationship Id="rId220" Type="http://schemas.openxmlformats.org/officeDocument/2006/relationships/image" Target="../media/image464.png"/><Relationship Id="rId241" Type="http://schemas.openxmlformats.org/officeDocument/2006/relationships/customXml" Target="../ink/ink482.xml"/><Relationship Id="rId15" Type="http://schemas.openxmlformats.org/officeDocument/2006/relationships/image" Target="../media/image365.png"/><Relationship Id="rId36" Type="http://schemas.openxmlformats.org/officeDocument/2006/relationships/customXml" Target="../ink/ink376.xml"/><Relationship Id="rId57" Type="http://schemas.openxmlformats.org/officeDocument/2006/relationships/image" Target="../media/image386.png"/><Relationship Id="rId262" Type="http://schemas.openxmlformats.org/officeDocument/2006/relationships/image" Target="../media/image485.png"/><Relationship Id="rId283" Type="http://schemas.openxmlformats.org/officeDocument/2006/relationships/customXml" Target="../ink/ink504.xml"/><Relationship Id="rId318" Type="http://schemas.openxmlformats.org/officeDocument/2006/relationships/image" Target="../media/image511.png"/><Relationship Id="rId339" Type="http://schemas.openxmlformats.org/officeDocument/2006/relationships/image" Target="../media/image521.png"/><Relationship Id="rId78" Type="http://schemas.openxmlformats.org/officeDocument/2006/relationships/customXml" Target="../ink/ink397.xml"/><Relationship Id="rId99" Type="http://schemas.openxmlformats.org/officeDocument/2006/relationships/image" Target="../media/image407.png"/><Relationship Id="rId101" Type="http://schemas.openxmlformats.org/officeDocument/2006/relationships/image" Target="../media/image408.png"/><Relationship Id="rId122" Type="http://schemas.openxmlformats.org/officeDocument/2006/relationships/image" Target="../media/image418.png"/><Relationship Id="rId143" Type="http://schemas.openxmlformats.org/officeDocument/2006/relationships/image" Target="../media/image428.png"/><Relationship Id="rId164" Type="http://schemas.openxmlformats.org/officeDocument/2006/relationships/customXml" Target="../ink/ink441.xml"/><Relationship Id="rId185" Type="http://schemas.openxmlformats.org/officeDocument/2006/relationships/image" Target="../media/image448.png"/><Relationship Id="rId350" Type="http://schemas.openxmlformats.org/officeDocument/2006/relationships/customXml" Target="../ink/ink539.xml"/><Relationship Id="rId9" Type="http://schemas.openxmlformats.org/officeDocument/2006/relationships/image" Target="../media/image362.png"/><Relationship Id="rId210" Type="http://schemas.openxmlformats.org/officeDocument/2006/relationships/customXml" Target="../ink/ink465.xml"/><Relationship Id="rId26" Type="http://schemas.openxmlformats.org/officeDocument/2006/relationships/customXml" Target="../ink/ink371.xml"/><Relationship Id="rId231" Type="http://schemas.openxmlformats.org/officeDocument/2006/relationships/customXml" Target="../ink/ink477.xml"/><Relationship Id="rId252" Type="http://schemas.openxmlformats.org/officeDocument/2006/relationships/image" Target="../media/image480.png"/><Relationship Id="rId273" Type="http://schemas.openxmlformats.org/officeDocument/2006/relationships/image" Target="../media/image490.png"/><Relationship Id="rId294" Type="http://schemas.openxmlformats.org/officeDocument/2006/relationships/customXml" Target="../ink/ink510.xml"/><Relationship Id="rId308" Type="http://schemas.openxmlformats.org/officeDocument/2006/relationships/image" Target="../media/image506.png"/><Relationship Id="rId329" Type="http://schemas.openxmlformats.org/officeDocument/2006/relationships/customXml" Target="../ink/ink528.xml"/><Relationship Id="rId47" Type="http://schemas.openxmlformats.org/officeDocument/2006/relationships/image" Target="../media/image381.png"/><Relationship Id="rId68" Type="http://schemas.openxmlformats.org/officeDocument/2006/relationships/customXml" Target="../ink/ink392.xml"/><Relationship Id="rId89" Type="http://schemas.openxmlformats.org/officeDocument/2006/relationships/image" Target="../media/image402.png"/><Relationship Id="rId112" Type="http://schemas.openxmlformats.org/officeDocument/2006/relationships/image" Target="../media/image413.png"/><Relationship Id="rId133" Type="http://schemas.openxmlformats.org/officeDocument/2006/relationships/image" Target="../media/image423.png"/><Relationship Id="rId154" Type="http://schemas.openxmlformats.org/officeDocument/2006/relationships/customXml" Target="../ink/ink436.xml"/><Relationship Id="rId175" Type="http://schemas.openxmlformats.org/officeDocument/2006/relationships/customXml" Target="../ink/ink447.xml"/><Relationship Id="rId340" Type="http://schemas.openxmlformats.org/officeDocument/2006/relationships/customXml" Target="../ink/ink534.xml"/><Relationship Id="rId361" Type="http://schemas.openxmlformats.org/officeDocument/2006/relationships/image" Target="../media/image532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customXml" Target="../ink/ink366.xml"/><Relationship Id="rId221" Type="http://schemas.openxmlformats.org/officeDocument/2006/relationships/customXml" Target="../ink/ink472.xml"/><Relationship Id="rId242" Type="http://schemas.openxmlformats.org/officeDocument/2006/relationships/image" Target="../media/image475.png"/><Relationship Id="rId263" Type="http://schemas.openxmlformats.org/officeDocument/2006/relationships/customXml" Target="../ink/ink493.xml"/><Relationship Id="rId284" Type="http://schemas.openxmlformats.org/officeDocument/2006/relationships/image" Target="../media/image495.png"/><Relationship Id="rId319" Type="http://schemas.openxmlformats.org/officeDocument/2006/relationships/customXml" Target="../ink/ink523.xml"/><Relationship Id="rId37" Type="http://schemas.openxmlformats.org/officeDocument/2006/relationships/image" Target="../media/image376.png"/><Relationship Id="rId58" Type="http://schemas.openxmlformats.org/officeDocument/2006/relationships/customXml" Target="../ink/ink387.xml"/><Relationship Id="rId79" Type="http://schemas.openxmlformats.org/officeDocument/2006/relationships/image" Target="../media/image397.png"/><Relationship Id="rId102" Type="http://schemas.openxmlformats.org/officeDocument/2006/relationships/customXml" Target="../ink/ink409.xml"/><Relationship Id="rId123" Type="http://schemas.openxmlformats.org/officeDocument/2006/relationships/customXml" Target="../ink/ink420.xml"/><Relationship Id="rId144" Type="http://schemas.openxmlformats.org/officeDocument/2006/relationships/customXml" Target="../ink/ink431.xml"/><Relationship Id="rId330" Type="http://schemas.openxmlformats.org/officeDocument/2006/relationships/image" Target="../media/image517.png"/><Relationship Id="rId90" Type="http://schemas.openxmlformats.org/officeDocument/2006/relationships/customXml" Target="../ink/ink403.xml"/><Relationship Id="rId165" Type="http://schemas.openxmlformats.org/officeDocument/2006/relationships/image" Target="../media/image439.png"/><Relationship Id="rId186" Type="http://schemas.openxmlformats.org/officeDocument/2006/relationships/customXml" Target="../ink/ink453.xml"/><Relationship Id="rId351" Type="http://schemas.openxmlformats.org/officeDocument/2006/relationships/image" Target="../media/image527.png"/><Relationship Id="rId211" Type="http://schemas.openxmlformats.org/officeDocument/2006/relationships/image" Target="../media/image461.png"/><Relationship Id="rId232" Type="http://schemas.openxmlformats.org/officeDocument/2006/relationships/image" Target="../media/image470.png"/><Relationship Id="rId253" Type="http://schemas.openxmlformats.org/officeDocument/2006/relationships/customXml" Target="../ink/ink488.xml"/><Relationship Id="rId274" Type="http://schemas.openxmlformats.org/officeDocument/2006/relationships/customXml" Target="../ink/ink499.xml"/><Relationship Id="rId295" Type="http://schemas.openxmlformats.org/officeDocument/2006/relationships/image" Target="../media/image500.png"/><Relationship Id="rId309" Type="http://schemas.openxmlformats.org/officeDocument/2006/relationships/customXml" Target="../ink/ink518.xml"/><Relationship Id="rId27" Type="http://schemas.openxmlformats.org/officeDocument/2006/relationships/image" Target="../media/image371.png"/><Relationship Id="rId48" Type="http://schemas.openxmlformats.org/officeDocument/2006/relationships/customXml" Target="../ink/ink382.xml"/><Relationship Id="rId69" Type="http://schemas.openxmlformats.org/officeDocument/2006/relationships/image" Target="../media/image392.png"/><Relationship Id="rId113" Type="http://schemas.openxmlformats.org/officeDocument/2006/relationships/customXml" Target="../ink/ink415.xml"/><Relationship Id="rId134" Type="http://schemas.openxmlformats.org/officeDocument/2006/relationships/customXml" Target="../ink/ink426.xml"/><Relationship Id="rId320" Type="http://schemas.openxmlformats.org/officeDocument/2006/relationships/image" Target="../media/image512.png"/><Relationship Id="rId80" Type="http://schemas.openxmlformats.org/officeDocument/2006/relationships/customXml" Target="../ink/ink398.xml"/><Relationship Id="rId155" Type="http://schemas.openxmlformats.org/officeDocument/2006/relationships/image" Target="../media/image434.png"/><Relationship Id="rId176" Type="http://schemas.openxmlformats.org/officeDocument/2006/relationships/image" Target="../media/image444.png"/><Relationship Id="rId197" Type="http://schemas.openxmlformats.org/officeDocument/2006/relationships/image" Target="../media/image454.png"/><Relationship Id="rId341" Type="http://schemas.openxmlformats.org/officeDocument/2006/relationships/image" Target="../media/image522.png"/><Relationship Id="rId362" Type="http://schemas.openxmlformats.org/officeDocument/2006/relationships/customXml" Target="../ink/ink545.xml"/><Relationship Id="rId201" Type="http://schemas.openxmlformats.org/officeDocument/2006/relationships/image" Target="../media/image456.png"/><Relationship Id="rId222" Type="http://schemas.openxmlformats.org/officeDocument/2006/relationships/image" Target="../media/image465.png"/><Relationship Id="rId243" Type="http://schemas.openxmlformats.org/officeDocument/2006/relationships/customXml" Target="../ink/ink483.xml"/><Relationship Id="rId264" Type="http://schemas.openxmlformats.org/officeDocument/2006/relationships/image" Target="../media/image486.png"/><Relationship Id="rId285" Type="http://schemas.openxmlformats.org/officeDocument/2006/relationships/customXml" Target="../ink/ink505.xml"/><Relationship Id="rId17" Type="http://schemas.openxmlformats.org/officeDocument/2006/relationships/image" Target="../media/image366.png"/><Relationship Id="rId38" Type="http://schemas.openxmlformats.org/officeDocument/2006/relationships/customXml" Target="../ink/ink377.xml"/><Relationship Id="rId59" Type="http://schemas.openxmlformats.org/officeDocument/2006/relationships/image" Target="../media/image387.png"/><Relationship Id="rId103" Type="http://schemas.openxmlformats.org/officeDocument/2006/relationships/image" Target="../media/image409.png"/><Relationship Id="rId124" Type="http://schemas.openxmlformats.org/officeDocument/2006/relationships/customXml" Target="../ink/ink421.xml"/><Relationship Id="rId310" Type="http://schemas.openxmlformats.org/officeDocument/2006/relationships/image" Target="../media/image507.png"/><Relationship Id="rId70" Type="http://schemas.openxmlformats.org/officeDocument/2006/relationships/customXml" Target="../ink/ink393.xml"/><Relationship Id="rId91" Type="http://schemas.openxmlformats.org/officeDocument/2006/relationships/image" Target="../media/image403.png"/><Relationship Id="rId145" Type="http://schemas.openxmlformats.org/officeDocument/2006/relationships/image" Target="../media/image429.png"/><Relationship Id="rId166" Type="http://schemas.openxmlformats.org/officeDocument/2006/relationships/customXml" Target="../ink/ink442.xml"/><Relationship Id="rId187" Type="http://schemas.openxmlformats.org/officeDocument/2006/relationships/image" Target="../media/image449.png"/><Relationship Id="rId331" Type="http://schemas.openxmlformats.org/officeDocument/2006/relationships/customXml" Target="../ink/ink529.xml"/><Relationship Id="rId352" Type="http://schemas.openxmlformats.org/officeDocument/2006/relationships/customXml" Target="../ink/ink54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66.xml"/><Relationship Id="rId233" Type="http://schemas.openxmlformats.org/officeDocument/2006/relationships/customXml" Target="../ink/ink478.xml"/><Relationship Id="rId254" Type="http://schemas.openxmlformats.org/officeDocument/2006/relationships/image" Target="../media/image481.png"/><Relationship Id="rId28" Type="http://schemas.openxmlformats.org/officeDocument/2006/relationships/customXml" Target="../ink/ink372.xml"/><Relationship Id="rId49" Type="http://schemas.openxmlformats.org/officeDocument/2006/relationships/image" Target="../media/image382.png"/><Relationship Id="rId114" Type="http://schemas.openxmlformats.org/officeDocument/2006/relationships/image" Target="../media/image414.png"/><Relationship Id="rId275" Type="http://schemas.openxmlformats.org/officeDocument/2006/relationships/image" Target="../media/image491.png"/><Relationship Id="rId296" Type="http://schemas.openxmlformats.org/officeDocument/2006/relationships/customXml" Target="../ink/ink511.xml"/><Relationship Id="rId300" Type="http://schemas.openxmlformats.org/officeDocument/2006/relationships/image" Target="../media/image502.png"/><Relationship Id="rId60" Type="http://schemas.openxmlformats.org/officeDocument/2006/relationships/customXml" Target="../ink/ink388.xml"/><Relationship Id="rId81" Type="http://schemas.openxmlformats.org/officeDocument/2006/relationships/image" Target="../media/image398.png"/><Relationship Id="rId135" Type="http://schemas.openxmlformats.org/officeDocument/2006/relationships/image" Target="../media/image424.png"/><Relationship Id="rId156" Type="http://schemas.openxmlformats.org/officeDocument/2006/relationships/customXml" Target="../ink/ink437.xml"/><Relationship Id="rId177" Type="http://schemas.openxmlformats.org/officeDocument/2006/relationships/customXml" Target="../ink/ink448.xml"/><Relationship Id="rId198" Type="http://schemas.openxmlformats.org/officeDocument/2006/relationships/customXml" Target="../ink/ink459.xml"/><Relationship Id="rId321" Type="http://schemas.openxmlformats.org/officeDocument/2006/relationships/customXml" Target="../ink/ink524.xml"/><Relationship Id="rId342" Type="http://schemas.openxmlformats.org/officeDocument/2006/relationships/customXml" Target="../ink/ink535.xml"/><Relationship Id="rId363" Type="http://schemas.openxmlformats.org/officeDocument/2006/relationships/customXml" Target="../ink/ink546.xml"/><Relationship Id="rId202" Type="http://schemas.openxmlformats.org/officeDocument/2006/relationships/customXml" Target="../ink/ink461.xml"/><Relationship Id="rId223" Type="http://schemas.openxmlformats.org/officeDocument/2006/relationships/customXml" Target="../ink/ink473.xml"/><Relationship Id="rId244" Type="http://schemas.openxmlformats.org/officeDocument/2006/relationships/image" Target="../media/image476.png"/><Relationship Id="rId18" Type="http://schemas.openxmlformats.org/officeDocument/2006/relationships/customXml" Target="../ink/ink367.xml"/><Relationship Id="rId39" Type="http://schemas.openxmlformats.org/officeDocument/2006/relationships/image" Target="../media/image377.png"/><Relationship Id="rId265" Type="http://schemas.openxmlformats.org/officeDocument/2006/relationships/customXml" Target="../ink/ink494.xml"/><Relationship Id="rId286" Type="http://schemas.openxmlformats.org/officeDocument/2006/relationships/image" Target="../media/image496.png"/><Relationship Id="rId50" Type="http://schemas.openxmlformats.org/officeDocument/2006/relationships/customXml" Target="../ink/ink383.xml"/><Relationship Id="rId104" Type="http://schemas.openxmlformats.org/officeDocument/2006/relationships/customXml" Target="../ink/ink410.xml"/><Relationship Id="rId125" Type="http://schemas.openxmlformats.org/officeDocument/2006/relationships/image" Target="../media/image419.png"/><Relationship Id="rId146" Type="http://schemas.openxmlformats.org/officeDocument/2006/relationships/customXml" Target="../ink/ink432.xml"/><Relationship Id="rId167" Type="http://schemas.openxmlformats.org/officeDocument/2006/relationships/customXml" Target="../ink/ink443.xml"/><Relationship Id="rId188" Type="http://schemas.openxmlformats.org/officeDocument/2006/relationships/customXml" Target="../ink/ink454.xml"/><Relationship Id="rId311" Type="http://schemas.openxmlformats.org/officeDocument/2006/relationships/customXml" Target="../ink/ink519.xml"/><Relationship Id="rId332" Type="http://schemas.openxmlformats.org/officeDocument/2006/relationships/image" Target="../media/image518.png"/><Relationship Id="rId353" Type="http://schemas.openxmlformats.org/officeDocument/2006/relationships/image" Target="../media/image528.png"/><Relationship Id="rId71" Type="http://schemas.openxmlformats.org/officeDocument/2006/relationships/image" Target="../media/image393.png"/><Relationship Id="rId92" Type="http://schemas.openxmlformats.org/officeDocument/2006/relationships/customXml" Target="../ink/ink404.xml"/><Relationship Id="rId213" Type="http://schemas.openxmlformats.org/officeDocument/2006/relationships/customXml" Target="../ink/ink467.xml"/><Relationship Id="rId234" Type="http://schemas.openxmlformats.org/officeDocument/2006/relationships/image" Target="../media/image471.png"/><Relationship Id="rId2" Type="http://schemas.openxmlformats.org/officeDocument/2006/relationships/customXml" Target="../ink/ink359.xml"/><Relationship Id="rId29" Type="http://schemas.openxmlformats.org/officeDocument/2006/relationships/image" Target="../media/image372.png"/><Relationship Id="rId255" Type="http://schemas.openxmlformats.org/officeDocument/2006/relationships/customXml" Target="../ink/ink489.xml"/><Relationship Id="rId276" Type="http://schemas.openxmlformats.org/officeDocument/2006/relationships/customXml" Target="../ink/ink500.xml"/><Relationship Id="rId297" Type="http://schemas.openxmlformats.org/officeDocument/2006/relationships/image" Target="../media/image501.png"/><Relationship Id="rId40" Type="http://schemas.openxmlformats.org/officeDocument/2006/relationships/customXml" Target="../ink/ink378.xml"/><Relationship Id="rId115" Type="http://schemas.openxmlformats.org/officeDocument/2006/relationships/customXml" Target="../ink/ink416.xml"/><Relationship Id="rId136" Type="http://schemas.openxmlformats.org/officeDocument/2006/relationships/customXml" Target="../ink/ink427.xml"/><Relationship Id="rId157" Type="http://schemas.openxmlformats.org/officeDocument/2006/relationships/image" Target="../media/image435.png"/><Relationship Id="rId178" Type="http://schemas.openxmlformats.org/officeDocument/2006/relationships/image" Target="../media/image445.png"/><Relationship Id="rId301" Type="http://schemas.openxmlformats.org/officeDocument/2006/relationships/customXml" Target="../ink/ink514.xml"/><Relationship Id="rId322" Type="http://schemas.openxmlformats.org/officeDocument/2006/relationships/image" Target="../media/image513.png"/><Relationship Id="rId343" Type="http://schemas.openxmlformats.org/officeDocument/2006/relationships/image" Target="../media/image523.png"/><Relationship Id="rId364" Type="http://schemas.openxmlformats.org/officeDocument/2006/relationships/image" Target="../media/image533.png"/><Relationship Id="rId61" Type="http://schemas.openxmlformats.org/officeDocument/2006/relationships/image" Target="../media/image388.png"/><Relationship Id="rId82" Type="http://schemas.openxmlformats.org/officeDocument/2006/relationships/customXml" Target="../ink/ink399.xml"/><Relationship Id="rId199" Type="http://schemas.openxmlformats.org/officeDocument/2006/relationships/image" Target="../media/image455.png"/><Relationship Id="rId203" Type="http://schemas.openxmlformats.org/officeDocument/2006/relationships/image" Target="../media/image457.png"/><Relationship Id="rId19" Type="http://schemas.openxmlformats.org/officeDocument/2006/relationships/image" Target="../media/image367.png"/><Relationship Id="rId224" Type="http://schemas.openxmlformats.org/officeDocument/2006/relationships/image" Target="../media/image466.png"/><Relationship Id="rId245" Type="http://schemas.openxmlformats.org/officeDocument/2006/relationships/customXml" Target="../ink/ink484.xml"/><Relationship Id="rId266" Type="http://schemas.openxmlformats.org/officeDocument/2006/relationships/image" Target="../media/image487.png"/><Relationship Id="rId287" Type="http://schemas.openxmlformats.org/officeDocument/2006/relationships/customXml" Target="../ink/ink506.xml"/><Relationship Id="rId30" Type="http://schemas.openxmlformats.org/officeDocument/2006/relationships/customXml" Target="../ink/ink373.xml"/><Relationship Id="rId105" Type="http://schemas.openxmlformats.org/officeDocument/2006/relationships/image" Target="../media/image410.png"/><Relationship Id="rId126" Type="http://schemas.openxmlformats.org/officeDocument/2006/relationships/customXml" Target="../ink/ink422.xml"/><Relationship Id="rId147" Type="http://schemas.openxmlformats.org/officeDocument/2006/relationships/image" Target="../media/image430.png"/><Relationship Id="rId168" Type="http://schemas.openxmlformats.org/officeDocument/2006/relationships/image" Target="../media/image440.png"/><Relationship Id="rId312" Type="http://schemas.openxmlformats.org/officeDocument/2006/relationships/image" Target="../media/image508.png"/><Relationship Id="rId333" Type="http://schemas.openxmlformats.org/officeDocument/2006/relationships/customXml" Target="../ink/ink530.xml"/><Relationship Id="rId354" Type="http://schemas.openxmlformats.org/officeDocument/2006/relationships/customXml" Target="../ink/ink541.xml"/><Relationship Id="rId51" Type="http://schemas.openxmlformats.org/officeDocument/2006/relationships/image" Target="../media/image383.png"/><Relationship Id="rId72" Type="http://schemas.openxmlformats.org/officeDocument/2006/relationships/customXml" Target="../ink/ink394.xml"/><Relationship Id="rId93" Type="http://schemas.openxmlformats.org/officeDocument/2006/relationships/image" Target="../media/image404.png"/><Relationship Id="rId189" Type="http://schemas.openxmlformats.org/officeDocument/2006/relationships/image" Target="../media/image450.png"/><Relationship Id="rId3" Type="http://schemas.openxmlformats.org/officeDocument/2006/relationships/image" Target="../media/image359.png"/><Relationship Id="rId214" Type="http://schemas.openxmlformats.org/officeDocument/2006/relationships/customXml" Target="../ink/ink468.xml"/><Relationship Id="rId235" Type="http://schemas.openxmlformats.org/officeDocument/2006/relationships/customXml" Target="../ink/ink479.xml"/><Relationship Id="rId256" Type="http://schemas.openxmlformats.org/officeDocument/2006/relationships/image" Target="../media/image482.png"/><Relationship Id="rId277" Type="http://schemas.openxmlformats.org/officeDocument/2006/relationships/image" Target="../media/image492.png"/><Relationship Id="rId298" Type="http://schemas.openxmlformats.org/officeDocument/2006/relationships/customXml" Target="../ink/ink512.xml"/><Relationship Id="rId116" Type="http://schemas.openxmlformats.org/officeDocument/2006/relationships/image" Target="../media/image415.png"/><Relationship Id="rId137" Type="http://schemas.openxmlformats.org/officeDocument/2006/relationships/image" Target="../media/image425.png"/><Relationship Id="rId158" Type="http://schemas.openxmlformats.org/officeDocument/2006/relationships/customXml" Target="../ink/ink438.xml"/><Relationship Id="rId302" Type="http://schemas.openxmlformats.org/officeDocument/2006/relationships/image" Target="../media/image503.png"/><Relationship Id="rId323" Type="http://schemas.openxmlformats.org/officeDocument/2006/relationships/customXml" Target="../ink/ink525.xml"/><Relationship Id="rId344" Type="http://schemas.openxmlformats.org/officeDocument/2006/relationships/customXml" Target="../ink/ink536.xml"/><Relationship Id="rId20" Type="http://schemas.openxmlformats.org/officeDocument/2006/relationships/customXml" Target="../ink/ink368.xml"/><Relationship Id="rId41" Type="http://schemas.openxmlformats.org/officeDocument/2006/relationships/image" Target="../media/image378.png"/><Relationship Id="rId62" Type="http://schemas.openxmlformats.org/officeDocument/2006/relationships/customXml" Target="../ink/ink389.xml"/><Relationship Id="rId83" Type="http://schemas.openxmlformats.org/officeDocument/2006/relationships/image" Target="../media/image399.png"/><Relationship Id="rId179" Type="http://schemas.openxmlformats.org/officeDocument/2006/relationships/customXml" Target="../ink/ink449.xml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5" Type="http://schemas.openxmlformats.org/officeDocument/2006/relationships/customXml" Target="../ink/ink474.xml"/><Relationship Id="rId246" Type="http://schemas.openxmlformats.org/officeDocument/2006/relationships/image" Target="../media/image477.png"/><Relationship Id="rId267" Type="http://schemas.openxmlformats.org/officeDocument/2006/relationships/customXml" Target="../ink/ink495.xml"/><Relationship Id="rId288" Type="http://schemas.openxmlformats.org/officeDocument/2006/relationships/image" Target="../media/image497.png"/><Relationship Id="rId106" Type="http://schemas.openxmlformats.org/officeDocument/2006/relationships/customXml" Target="../ink/ink411.xml"/><Relationship Id="rId127" Type="http://schemas.openxmlformats.org/officeDocument/2006/relationships/image" Target="../media/image420.png"/><Relationship Id="rId313" Type="http://schemas.openxmlformats.org/officeDocument/2006/relationships/customXml" Target="../ink/ink520.xml"/><Relationship Id="rId10" Type="http://schemas.openxmlformats.org/officeDocument/2006/relationships/customXml" Target="../ink/ink363.xml"/><Relationship Id="rId31" Type="http://schemas.openxmlformats.org/officeDocument/2006/relationships/image" Target="../media/image373.png"/><Relationship Id="rId52" Type="http://schemas.openxmlformats.org/officeDocument/2006/relationships/customXml" Target="../ink/ink384.xml"/><Relationship Id="rId73" Type="http://schemas.openxmlformats.org/officeDocument/2006/relationships/image" Target="../media/image394.png"/><Relationship Id="rId94" Type="http://schemas.openxmlformats.org/officeDocument/2006/relationships/customXml" Target="../ink/ink405.xml"/><Relationship Id="rId148" Type="http://schemas.openxmlformats.org/officeDocument/2006/relationships/customXml" Target="../ink/ink433.xml"/><Relationship Id="rId169" Type="http://schemas.openxmlformats.org/officeDocument/2006/relationships/customXml" Target="../ink/ink444.xml"/><Relationship Id="rId334" Type="http://schemas.openxmlformats.org/officeDocument/2006/relationships/image" Target="../media/image519.png"/><Relationship Id="rId355" Type="http://schemas.openxmlformats.org/officeDocument/2006/relationships/image" Target="../media/image529.png"/><Relationship Id="rId4" Type="http://schemas.openxmlformats.org/officeDocument/2006/relationships/customXml" Target="../ink/ink360.xml"/><Relationship Id="rId180" Type="http://schemas.openxmlformats.org/officeDocument/2006/relationships/image" Target="../media/image446.png"/><Relationship Id="rId215" Type="http://schemas.openxmlformats.org/officeDocument/2006/relationships/customXml" Target="../ink/ink469.xml"/><Relationship Id="rId236" Type="http://schemas.openxmlformats.org/officeDocument/2006/relationships/image" Target="../media/image472.png"/><Relationship Id="rId257" Type="http://schemas.openxmlformats.org/officeDocument/2006/relationships/customXml" Target="../ink/ink490.xml"/><Relationship Id="rId278" Type="http://schemas.openxmlformats.org/officeDocument/2006/relationships/customXml" Target="../ink/ink501.xml"/><Relationship Id="rId303" Type="http://schemas.openxmlformats.org/officeDocument/2006/relationships/customXml" Target="../ink/ink515.xml"/><Relationship Id="rId42" Type="http://schemas.openxmlformats.org/officeDocument/2006/relationships/customXml" Target="../ink/ink379.xml"/><Relationship Id="rId84" Type="http://schemas.openxmlformats.org/officeDocument/2006/relationships/customXml" Target="../ink/ink400.xml"/><Relationship Id="rId138" Type="http://schemas.openxmlformats.org/officeDocument/2006/relationships/customXml" Target="../ink/ink428.xml"/><Relationship Id="rId345" Type="http://schemas.openxmlformats.org/officeDocument/2006/relationships/image" Target="../media/image524.png"/><Relationship Id="rId191" Type="http://schemas.openxmlformats.org/officeDocument/2006/relationships/image" Target="../media/image451.png"/><Relationship Id="rId205" Type="http://schemas.openxmlformats.org/officeDocument/2006/relationships/image" Target="../media/image458.png"/><Relationship Id="rId247" Type="http://schemas.openxmlformats.org/officeDocument/2006/relationships/customXml" Target="../ink/ink485.xml"/><Relationship Id="rId107" Type="http://schemas.openxmlformats.org/officeDocument/2006/relationships/image" Target="../media/image411.png"/><Relationship Id="rId289" Type="http://schemas.openxmlformats.org/officeDocument/2006/relationships/customXml" Target="../ink/ink507.xml"/><Relationship Id="rId11" Type="http://schemas.openxmlformats.org/officeDocument/2006/relationships/image" Target="../media/image363.png"/><Relationship Id="rId53" Type="http://schemas.openxmlformats.org/officeDocument/2006/relationships/image" Target="../media/image384.png"/><Relationship Id="rId149" Type="http://schemas.openxmlformats.org/officeDocument/2006/relationships/image" Target="../media/image431.png"/><Relationship Id="rId314" Type="http://schemas.openxmlformats.org/officeDocument/2006/relationships/image" Target="../media/image509.png"/><Relationship Id="rId356" Type="http://schemas.openxmlformats.org/officeDocument/2006/relationships/customXml" Target="../ink/ink542.xml"/><Relationship Id="rId95" Type="http://schemas.openxmlformats.org/officeDocument/2006/relationships/image" Target="../media/image405.png"/><Relationship Id="rId160" Type="http://schemas.openxmlformats.org/officeDocument/2006/relationships/customXml" Target="../ink/ink439.xml"/><Relationship Id="rId216" Type="http://schemas.openxmlformats.org/officeDocument/2006/relationships/image" Target="../media/image462.png"/><Relationship Id="rId258" Type="http://schemas.openxmlformats.org/officeDocument/2006/relationships/image" Target="../media/image483.png"/><Relationship Id="rId22" Type="http://schemas.openxmlformats.org/officeDocument/2006/relationships/customXml" Target="../ink/ink369.xml"/><Relationship Id="rId64" Type="http://schemas.openxmlformats.org/officeDocument/2006/relationships/customXml" Target="../ink/ink390.xml"/><Relationship Id="rId118" Type="http://schemas.openxmlformats.org/officeDocument/2006/relationships/image" Target="../media/image416.png"/><Relationship Id="rId325" Type="http://schemas.openxmlformats.org/officeDocument/2006/relationships/customXml" Target="../ink/ink526.xml"/><Relationship Id="rId171" Type="http://schemas.openxmlformats.org/officeDocument/2006/relationships/customXml" Target="../ink/ink445.xml"/><Relationship Id="rId227" Type="http://schemas.openxmlformats.org/officeDocument/2006/relationships/customXml" Target="../ink/ink475.xml"/><Relationship Id="rId269" Type="http://schemas.openxmlformats.org/officeDocument/2006/relationships/customXml" Target="../ink/ink496.xml"/><Relationship Id="rId33" Type="http://schemas.openxmlformats.org/officeDocument/2006/relationships/image" Target="../media/image374.png"/><Relationship Id="rId129" Type="http://schemas.openxmlformats.org/officeDocument/2006/relationships/image" Target="../media/image421.png"/><Relationship Id="rId280" Type="http://schemas.openxmlformats.org/officeDocument/2006/relationships/customXml" Target="../ink/ink502.xml"/><Relationship Id="rId336" Type="http://schemas.openxmlformats.org/officeDocument/2006/relationships/image" Target="../media/image520.png"/><Relationship Id="rId75" Type="http://schemas.openxmlformats.org/officeDocument/2006/relationships/image" Target="../media/image395.png"/><Relationship Id="rId140" Type="http://schemas.openxmlformats.org/officeDocument/2006/relationships/customXml" Target="../ink/ink429.xml"/><Relationship Id="rId182" Type="http://schemas.openxmlformats.org/officeDocument/2006/relationships/customXml" Target="../ink/ink451.xml"/><Relationship Id="rId6" Type="http://schemas.openxmlformats.org/officeDocument/2006/relationships/customXml" Target="../ink/ink361.xml"/><Relationship Id="rId238" Type="http://schemas.openxmlformats.org/officeDocument/2006/relationships/image" Target="../media/image473.png"/><Relationship Id="rId291" Type="http://schemas.openxmlformats.org/officeDocument/2006/relationships/image" Target="../media/image498.png"/><Relationship Id="rId305" Type="http://schemas.openxmlformats.org/officeDocument/2006/relationships/customXml" Target="../ink/ink516.xml"/><Relationship Id="rId347" Type="http://schemas.openxmlformats.org/officeDocument/2006/relationships/image" Target="../media/image525.png"/><Relationship Id="rId44" Type="http://schemas.openxmlformats.org/officeDocument/2006/relationships/customXml" Target="../ink/ink380.xml"/><Relationship Id="rId86" Type="http://schemas.openxmlformats.org/officeDocument/2006/relationships/customXml" Target="../ink/ink401.xml"/><Relationship Id="rId151" Type="http://schemas.openxmlformats.org/officeDocument/2006/relationships/image" Target="../media/image432.png"/><Relationship Id="rId193" Type="http://schemas.openxmlformats.org/officeDocument/2006/relationships/image" Target="../media/image452.png"/><Relationship Id="rId207" Type="http://schemas.openxmlformats.org/officeDocument/2006/relationships/image" Target="../media/image459.png"/><Relationship Id="rId249" Type="http://schemas.openxmlformats.org/officeDocument/2006/relationships/customXml" Target="../ink/ink486.xml"/><Relationship Id="rId13" Type="http://schemas.openxmlformats.org/officeDocument/2006/relationships/image" Target="../media/image364.png"/><Relationship Id="rId109" Type="http://schemas.openxmlformats.org/officeDocument/2006/relationships/image" Target="../media/image412.png"/><Relationship Id="rId260" Type="http://schemas.openxmlformats.org/officeDocument/2006/relationships/image" Target="../media/image484.png"/><Relationship Id="rId316" Type="http://schemas.openxmlformats.org/officeDocument/2006/relationships/image" Target="../media/image510.png"/><Relationship Id="rId55" Type="http://schemas.openxmlformats.org/officeDocument/2006/relationships/image" Target="../media/image385.png"/><Relationship Id="rId97" Type="http://schemas.openxmlformats.org/officeDocument/2006/relationships/image" Target="../media/image406.png"/><Relationship Id="rId120" Type="http://schemas.openxmlformats.org/officeDocument/2006/relationships/image" Target="../media/image417.png"/><Relationship Id="rId358" Type="http://schemas.openxmlformats.org/officeDocument/2006/relationships/customXml" Target="../ink/ink543.xml"/><Relationship Id="rId162" Type="http://schemas.openxmlformats.org/officeDocument/2006/relationships/customXml" Target="../ink/ink440.xml"/><Relationship Id="rId218" Type="http://schemas.openxmlformats.org/officeDocument/2006/relationships/image" Target="../media/image463.png"/><Relationship Id="rId271" Type="http://schemas.openxmlformats.org/officeDocument/2006/relationships/image" Target="../media/image489.png"/><Relationship Id="rId24" Type="http://schemas.openxmlformats.org/officeDocument/2006/relationships/customXml" Target="../ink/ink370.xml"/><Relationship Id="rId66" Type="http://schemas.openxmlformats.org/officeDocument/2006/relationships/customXml" Target="../ink/ink391.xml"/><Relationship Id="rId131" Type="http://schemas.openxmlformats.org/officeDocument/2006/relationships/image" Target="../media/image422.png"/><Relationship Id="rId327" Type="http://schemas.openxmlformats.org/officeDocument/2006/relationships/customXml" Target="../ink/ink527.xml"/><Relationship Id="rId173" Type="http://schemas.openxmlformats.org/officeDocument/2006/relationships/customXml" Target="../ink/ink446.xml"/><Relationship Id="rId229" Type="http://schemas.openxmlformats.org/officeDocument/2006/relationships/customXml" Target="../ink/ink476.xml"/><Relationship Id="rId240" Type="http://schemas.openxmlformats.org/officeDocument/2006/relationships/image" Target="../media/image474.png"/><Relationship Id="rId35" Type="http://schemas.openxmlformats.org/officeDocument/2006/relationships/image" Target="../media/image375.png"/><Relationship Id="rId77" Type="http://schemas.openxmlformats.org/officeDocument/2006/relationships/image" Target="../media/image396.png"/><Relationship Id="rId100" Type="http://schemas.openxmlformats.org/officeDocument/2006/relationships/customXml" Target="../ink/ink408.xml"/><Relationship Id="rId282" Type="http://schemas.openxmlformats.org/officeDocument/2006/relationships/image" Target="../media/image494.png"/><Relationship Id="rId338" Type="http://schemas.openxmlformats.org/officeDocument/2006/relationships/customXml" Target="../ink/ink533.xml"/><Relationship Id="rId8" Type="http://schemas.openxmlformats.org/officeDocument/2006/relationships/customXml" Target="../ink/ink362.xml"/><Relationship Id="rId142" Type="http://schemas.openxmlformats.org/officeDocument/2006/relationships/customXml" Target="../ink/ink430.xml"/><Relationship Id="rId184" Type="http://schemas.openxmlformats.org/officeDocument/2006/relationships/customXml" Target="../ink/ink452.xml"/><Relationship Id="rId251" Type="http://schemas.openxmlformats.org/officeDocument/2006/relationships/customXml" Target="../ink/ink487.xml"/><Relationship Id="rId46" Type="http://schemas.openxmlformats.org/officeDocument/2006/relationships/customXml" Target="../ink/ink381.xml"/><Relationship Id="rId293" Type="http://schemas.openxmlformats.org/officeDocument/2006/relationships/image" Target="../media/image499.png"/><Relationship Id="rId307" Type="http://schemas.openxmlformats.org/officeDocument/2006/relationships/customXml" Target="../ink/ink517.xml"/><Relationship Id="rId349" Type="http://schemas.openxmlformats.org/officeDocument/2006/relationships/image" Target="../media/image526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0.png"/><Relationship Id="rId299" Type="http://schemas.openxmlformats.org/officeDocument/2006/relationships/image" Target="../media/image681.png"/><Relationship Id="rId21" Type="http://schemas.openxmlformats.org/officeDocument/2006/relationships/image" Target="../media/image543.png"/><Relationship Id="rId63" Type="http://schemas.openxmlformats.org/officeDocument/2006/relationships/image" Target="../media/image564.png"/><Relationship Id="rId159" Type="http://schemas.openxmlformats.org/officeDocument/2006/relationships/image" Target="../media/image611.png"/><Relationship Id="rId324" Type="http://schemas.openxmlformats.org/officeDocument/2006/relationships/customXml" Target="../ink/ink708.xml"/><Relationship Id="rId366" Type="http://schemas.openxmlformats.org/officeDocument/2006/relationships/image" Target="../media/image714.png"/><Relationship Id="rId170" Type="http://schemas.openxmlformats.org/officeDocument/2006/relationships/customXml" Target="../ink/ink631.xml"/><Relationship Id="rId226" Type="http://schemas.openxmlformats.org/officeDocument/2006/relationships/customXml" Target="../ink/ink659.xml"/><Relationship Id="rId268" Type="http://schemas.openxmlformats.org/officeDocument/2006/relationships/customXml" Target="../ink/ink680.xml"/><Relationship Id="rId32" Type="http://schemas.openxmlformats.org/officeDocument/2006/relationships/customXml" Target="../ink/ink562.xml"/><Relationship Id="rId74" Type="http://schemas.openxmlformats.org/officeDocument/2006/relationships/customXml" Target="../ink/ink583.xml"/><Relationship Id="rId128" Type="http://schemas.openxmlformats.org/officeDocument/2006/relationships/customXml" Target="../ink/ink610.xml"/><Relationship Id="rId335" Type="http://schemas.openxmlformats.org/officeDocument/2006/relationships/image" Target="../media/image699.png"/><Relationship Id="rId5" Type="http://schemas.openxmlformats.org/officeDocument/2006/relationships/image" Target="../media/image535.png"/><Relationship Id="rId181" Type="http://schemas.openxmlformats.org/officeDocument/2006/relationships/image" Target="../media/image622.png"/><Relationship Id="rId237" Type="http://schemas.openxmlformats.org/officeDocument/2006/relationships/image" Target="../media/image650.png"/><Relationship Id="rId279" Type="http://schemas.openxmlformats.org/officeDocument/2006/relationships/image" Target="../media/image671.png"/><Relationship Id="rId43" Type="http://schemas.openxmlformats.org/officeDocument/2006/relationships/image" Target="../media/image554.png"/><Relationship Id="rId139" Type="http://schemas.openxmlformats.org/officeDocument/2006/relationships/image" Target="../media/image601.png"/><Relationship Id="rId290" Type="http://schemas.openxmlformats.org/officeDocument/2006/relationships/customXml" Target="../ink/ink691.xml"/><Relationship Id="rId304" Type="http://schemas.openxmlformats.org/officeDocument/2006/relationships/customXml" Target="../ink/ink698.xml"/><Relationship Id="rId346" Type="http://schemas.openxmlformats.org/officeDocument/2006/relationships/customXml" Target="../ink/ink719.xml"/><Relationship Id="rId85" Type="http://schemas.openxmlformats.org/officeDocument/2006/relationships/image" Target="../media/image575.png"/><Relationship Id="rId150" Type="http://schemas.openxmlformats.org/officeDocument/2006/relationships/customXml" Target="../ink/ink621.xml"/><Relationship Id="rId192" Type="http://schemas.openxmlformats.org/officeDocument/2006/relationships/customXml" Target="../ink/ink642.xml"/><Relationship Id="rId206" Type="http://schemas.openxmlformats.org/officeDocument/2006/relationships/customXml" Target="../ink/ink649.xml"/><Relationship Id="rId248" Type="http://schemas.openxmlformats.org/officeDocument/2006/relationships/customXml" Target="../ink/ink670.xml"/><Relationship Id="rId12" Type="http://schemas.openxmlformats.org/officeDocument/2006/relationships/customXml" Target="../ink/ink552.xml"/><Relationship Id="rId108" Type="http://schemas.openxmlformats.org/officeDocument/2006/relationships/customXml" Target="../ink/ink600.xml"/><Relationship Id="rId315" Type="http://schemas.openxmlformats.org/officeDocument/2006/relationships/image" Target="../media/image689.png"/><Relationship Id="rId357" Type="http://schemas.openxmlformats.org/officeDocument/2006/relationships/customXml" Target="../ink/ink725.xml"/><Relationship Id="rId54" Type="http://schemas.openxmlformats.org/officeDocument/2006/relationships/customXml" Target="../ink/ink573.xml"/><Relationship Id="rId96" Type="http://schemas.openxmlformats.org/officeDocument/2006/relationships/customXml" Target="../ink/ink594.xml"/><Relationship Id="rId161" Type="http://schemas.openxmlformats.org/officeDocument/2006/relationships/image" Target="../media/image612.png"/><Relationship Id="rId217" Type="http://schemas.openxmlformats.org/officeDocument/2006/relationships/image" Target="../media/image640.png"/><Relationship Id="rId259" Type="http://schemas.openxmlformats.org/officeDocument/2006/relationships/image" Target="../media/image661.png"/><Relationship Id="rId23" Type="http://schemas.openxmlformats.org/officeDocument/2006/relationships/image" Target="../media/image544.png"/><Relationship Id="rId119" Type="http://schemas.openxmlformats.org/officeDocument/2006/relationships/image" Target="../media/image591.png"/><Relationship Id="rId270" Type="http://schemas.openxmlformats.org/officeDocument/2006/relationships/customXml" Target="../ink/ink681.xml"/><Relationship Id="rId326" Type="http://schemas.openxmlformats.org/officeDocument/2006/relationships/customXml" Target="../ink/ink709.xml"/><Relationship Id="rId65" Type="http://schemas.openxmlformats.org/officeDocument/2006/relationships/image" Target="../media/image565.png"/><Relationship Id="rId130" Type="http://schemas.openxmlformats.org/officeDocument/2006/relationships/customXml" Target="../ink/ink611.xml"/><Relationship Id="rId368" Type="http://schemas.openxmlformats.org/officeDocument/2006/relationships/image" Target="../media/image715.png"/><Relationship Id="rId172" Type="http://schemas.openxmlformats.org/officeDocument/2006/relationships/customXml" Target="../ink/ink632.xml"/><Relationship Id="rId228" Type="http://schemas.openxmlformats.org/officeDocument/2006/relationships/customXml" Target="../ink/ink660.xml"/><Relationship Id="rId281" Type="http://schemas.openxmlformats.org/officeDocument/2006/relationships/image" Target="../media/image672.png"/><Relationship Id="rId337" Type="http://schemas.openxmlformats.org/officeDocument/2006/relationships/image" Target="../media/image700.png"/><Relationship Id="rId34" Type="http://schemas.openxmlformats.org/officeDocument/2006/relationships/customXml" Target="../ink/ink563.xml"/><Relationship Id="rId76" Type="http://schemas.openxmlformats.org/officeDocument/2006/relationships/customXml" Target="../ink/ink584.xml"/><Relationship Id="rId141" Type="http://schemas.openxmlformats.org/officeDocument/2006/relationships/image" Target="../media/image602.png"/><Relationship Id="rId7" Type="http://schemas.openxmlformats.org/officeDocument/2006/relationships/image" Target="../media/image536.png"/><Relationship Id="rId183" Type="http://schemas.openxmlformats.org/officeDocument/2006/relationships/image" Target="../media/image623.png"/><Relationship Id="rId239" Type="http://schemas.openxmlformats.org/officeDocument/2006/relationships/image" Target="../media/image651.png"/><Relationship Id="rId250" Type="http://schemas.openxmlformats.org/officeDocument/2006/relationships/customXml" Target="../ink/ink671.xml"/><Relationship Id="rId292" Type="http://schemas.openxmlformats.org/officeDocument/2006/relationships/customXml" Target="../ink/ink692.xml"/><Relationship Id="rId306" Type="http://schemas.openxmlformats.org/officeDocument/2006/relationships/customXml" Target="../ink/ink699.xml"/><Relationship Id="rId45" Type="http://schemas.openxmlformats.org/officeDocument/2006/relationships/image" Target="../media/image555.png"/><Relationship Id="rId87" Type="http://schemas.openxmlformats.org/officeDocument/2006/relationships/image" Target="../media/image576.png"/><Relationship Id="rId110" Type="http://schemas.openxmlformats.org/officeDocument/2006/relationships/customXml" Target="../ink/ink601.xml"/><Relationship Id="rId348" Type="http://schemas.openxmlformats.org/officeDocument/2006/relationships/customXml" Target="../ink/ink720.xml"/><Relationship Id="rId152" Type="http://schemas.openxmlformats.org/officeDocument/2006/relationships/customXml" Target="../ink/ink622.xml"/><Relationship Id="rId194" Type="http://schemas.openxmlformats.org/officeDocument/2006/relationships/customXml" Target="../ink/ink643.xml"/><Relationship Id="rId208" Type="http://schemas.openxmlformats.org/officeDocument/2006/relationships/customXml" Target="../ink/ink650.xml"/><Relationship Id="rId261" Type="http://schemas.openxmlformats.org/officeDocument/2006/relationships/image" Target="../media/image662.png"/><Relationship Id="rId14" Type="http://schemas.openxmlformats.org/officeDocument/2006/relationships/customXml" Target="../ink/ink553.xml"/><Relationship Id="rId56" Type="http://schemas.openxmlformats.org/officeDocument/2006/relationships/customXml" Target="../ink/ink574.xml"/><Relationship Id="rId317" Type="http://schemas.openxmlformats.org/officeDocument/2006/relationships/image" Target="../media/image690.png"/><Relationship Id="rId359" Type="http://schemas.openxmlformats.org/officeDocument/2006/relationships/customXml" Target="../ink/ink726.xml"/><Relationship Id="rId98" Type="http://schemas.openxmlformats.org/officeDocument/2006/relationships/customXml" Target="../ink/ink595.xml"/><Relationship Id="rId121" Type="http://schemas.openxmlformats.org/officeDocument/2006/relationships/image" Target="../media/image592.png"/><Relationship Id="rId163" Type="http://schemas.openxmlformats.org/officeDocument/2006/relationships/image" Target="../media/image613.png"/><Relationship Id="rId219" Type="http://schemas.openxmlformats.org/officeDocument/2006/relationships/image" Target="../media/image641.png"/><Relationship Id="rId370" Type="http://schemas.openxmlformats.org/officeDocument/2006/relationships/image" Target="../media/image716.png"/><Relationship Id="rId230" Type="http://schemas.openxmlformats.org/officeDocument/2006/relationships/customXml" Target="../ink/ink661.xml"/><Relationship Id="rId25" Type="http://schemas.openxmlformats.org/officeDocument/2006/relationships/image" Target="../media/image545.png"/><Relationship Id="rId67" Type="http://schemas.openxmlformats.org/officeDocument/2006/relationships/image" Target="../media/image566.png"/><Relationship Id="rId272" Type="http://schemas.openxmlformats.org/officeDocument/2006/relationships/customXml" Target="../ink/ink682.xml"/><Relationship Id="rId328" Type="http://schemas.openxmlformats.org/officeDocument/2006/relationships/customXml" Target="../ink/ink710.xml"/><Relationship Id="rId132" Type="http://schemas.openxmlformats.org/officeDocument/2006/relationships/customXml" Target="../ink/ink612.xml"/><Relationship Id="rId174" Type="http://schemas.openxmlformats.org/officeDocument/2006/relationships/customXml" Target="../ink/ink633.xml"/><Relationship Id="rId241" Type="http://schemas.openxmlformats.org/officeDocument/2006/relationships/image" Target="../media/image652.png"/><Relationship Id="rId36" Type="http://schemas.openxmlformats.org/officeDocument/2006/relationships/customXml" Target="../ink/ink564.xml"/><Relationship Id="rId283" Type="http://schemas.openxmlformats.org/officeDocument/2006/relationships/image" Target="../media/image673.png"/><Relationship Id="rId339" Type="http://schemas.openxmlformats.org/officeDocument/2006/relationships/image" Target="../media/image701.png"/><Relationship Id="rId78" Type="http://schemas.openxmlformats.org/officeDocument/2006/relationships/customXml" Target="../ink/ink585.xml"/><Relationship Id="rId99" Type="http://schemas.openxmlformats.org/officeDocument/2006/relationships/image" Target="../media/image581.png"/><Relationship Id="rId101" Type="http://schemas.openxmlformats.org/officeDocument/2006/relationships/image" Target="../media/image582.png"/><Relationship Id="rId122" Type="http://schemas.openxmlformats.org/officeDocument/2006/relationships/customXml" Target="../ink/ink607.xml"/><Relationship Id="rId143" Type="http://schemas.openxmlformats.org/officeDocument/2006/relationships/image" Target="../media/image603.png"/><Relationship Id="rId164" Type="http://schemas.openxmlformats.org/officeDocument/2006/relationships/customXml" Target="../ink/ink628.xml"/><Relationship Id="rId185" Type="http://schemas.openxmlformats.org/officeDocument/2006/relationships/image" Target="../media/image624.png"/><Relationship Id="rId350" Type="http://schemas.openxmlformats.org/officeDocument/2006/relationships/image" Target="../media/image706.png"/><Relationship Id="rId371" Type="http://schemas.openxmlformats.org/officeDocument/2006/relationships/customXml" Target="../ink/ink732.xml"/><Relationship Id="rId9" Type="http://schemas.openxmlformats.org/officeDocument/2006/relationships/image" Target="../media/image537.png"/><Relationship Id="rId210" Type="http://schemas.openxmlformats.org/officeDocument/2006/relationships/customXml" Target="../ink/ink651.xml"/><Relationship Id="rId26" Type="http://schemas.openxmlformats.org/officeDocument/2006/relationships/customXml" Target="../ink/ink559.xml"/><Relationship Id="rId231" Type="http://schemas.openxmlformats.org/officeDocument/2006/relationships/image" Target="../media/image647.png"/><Relationship Id="rId252" Type="http://schemas.openxmlformats.org/officeDocument/2006/relationships/customXml" Target="../ink/ink672.xml"/><Relationship Id="rId273" Type="http://schemas.openxmlformats.org/officeDocument/2006/relationships/image" Target="../media/image668.png"/><Relationship Id="rId294" Type="http://schemas.openxmlformats.org/officeDocument/2006/relationships/customXml" Target="../ink/ink693.xml"/><Relationship Id="rId308" Type="http://schemas.openxmlformats.org/officeDocument/2006/relationships/customXml" Target="../ink/ink700.xml"/><Relationship Id="rId329" Type="http://schemas.openxmlformats.org/officeDocument/2006/relationships/image" Target="../media/image696.png"/><Relationship Id="rId47" Type="http://schemas.openxmlformats.org/officeDocument/2006/relationships/image" Target="../media/image556.png"/><Relationship Id="rId68" Type="http://schemas.openxmlformats.org/officeDocument/2006/relationships/customXml" Target="../ink/ink580.xml"/><Relationship Id="rId89" Type="http://schemas.openxmlformats.org/officeDocument/2006/relationships/image" Target="../media/image577.png"/><Relationship Id="rId112" Type="http://schemas.openxmlformats.org/officeDocument/2006/relationships/customXml" Target="../ink/ink602.xml"/><Relationship Id="rId133" Type="http://schemas.openxmlformats.org/officeDocument/2006/relationships/image" Target="../media/image598.png"/><Relationship Id="rId154" Type="http://schemas.openxmlformats.org/officeDocument/2006/relationships/customXml" Target="../ink/ink623.xml"/><Relationship Id="rId175" Type="http://schemas.openxmlformats.org/officeDocument/2006/relationships/image" Target="../media/image619.png"/><Relationship Id="rId340" Type="http://schemas.openxmlformats.org/officeDocument/2006/relationships/customXml" Target="../ink/ink716.xml"/><Relationship Id="rId361" Type="http://schemas.openxmlformats.org/officeDocument/2006/relationships/customXml" Target="../ink/ink727.xml"/><Relationship Id="rId196" Type="http://schemas.openxmlformats.org/officeDocument/2006/relationships/customXml" Target="../ink/ink644.xml"/><Relationship Id="rId200" Type="http://schemas.openxmlformats.org/officeDocument/2006/relationships/customXml" Target="../ink/ink646.xml"/><Relationship Id="rId16" Type="http://schemas.openxmlformats.org/officeDocument/2006/relationships/customXml" Target="../ink/ink554.xml"/><Relationship Id="rId221" Type="http://schemas.openxmlformats.org/officeDocument/2006/relationships/image" Target="../media/image642.png"/><Relationship Id="rId242" Type="http://schemas.openxmlformats.org/officeDocument/2006/relationships/customXml" Target="../ink/ink667.xml"/><Relationship Id="rId263" Type="http://schemas.openxmlformats.org/officeDocument/2006/relationships/image" Target="../media/image663.png"/><Relationship Id="rId284" Type="http://schemas.openxmlformats.org/officeDocument/2006/relationships/customXml" Target="../ink/ink688.xml"/><Relationship Id="rId319" Type="http://schemas.openxmlformats.org/officeDocument/2006/relationships/image" Target="../media/image691.png"/><Relationship Id="rId37" Type="http://schemas.openxmlformats.org/officeDocument/2006/relationships/image" Target="../media/image551.png"/><Relationship Id="rId58" Type="http://schemas.openxmlformats.org/officeDocument/2006/relationships/customXml" Target="../ink/ink575.xml"/><Relationship Id="rId79" Type="http://schemas.openxmlformats.org/officeDocument/2006/relationships/image" Target="../media/image572.png"/><Relationship Id="rId102" Type="http://schemas.openxmlformats.org/officeDocument/2006/relationships/customXml" Target="../ink/ink597.xml"/><Relationship Id="rId123" Type="http://schemas.openxmlformats.org/officeDocument/2006/relationships/image" Target="../media/image593.png"/><Relationship Id="rId144" Type="http://schemas.openxmlformats.org/officeDocument/2006/relationships/customXml" Target="../ink/ink618.xml"/><Relationship Id="rId330" Type="http://schemas.openxmlformats.org/officeDocument/2006/relationships/customXml" Target="../ink/ink711.xml"/><Relationship Id="rId90" Type="http://schemas.openxmlformats.org/officeDocument/2006/relationships/customXml" Target="../ink/ink591.xml"/><Relationship Id="rId165" Type="http://schemas.openxmlformats.org/officeDocument/2006/relationships/image" Target="../media/image614.png"/><Relationship Id="rId186" Type="http://schemas.openxmlformats.org/officeDocument/2006/relationships/customXml" Target="../ink/ink639.xml"/><Relationship Id="rId351" Type="http://schemas.openxmlformats.org/officeDocument/2006/relationships/customXml" Target="../ink/ink722.xml"/><Relationship Id="rId372" Type="http://schemas.openxmlformats.org/officeDocument/2006/relationships/image" Target="../media/image717.png"/><Relationship Id="rId211" Type="http://schemas.openxmlformats.org/officeDocument/2006/relationships/image" Target="../media/image637.png"/><Relationship Id="rId232" Type="http://schemas.openxmlformats.org/officeDocument/2006/relationships/customXml" Target="../ink/ink662.xml"/><Relationship Id="rId253" Type="http://schemas.openxmlformats.org/officeDocument/2006/relationships/image" Target="../media/image658.png"/><Relationship Id="rId274" Type="http://schemas.openxmlformats.org/officeDocument/2006/relationships/customXml" Target="../ink/ink683.xml"/><Relationship Id="rId295" Type="http://schemas.openxmlformats.org/officeDocument/2006/relationships/image" Target="../media/image679.png"/><Relationship Id="rId309" Type="http://schemas.openxmlformats.org/officeDocument/2006/relationships/image" Target="../media/image686.png"/><Relationship Id="rId27" Type="http://schemas.openxmlformats.org/officeDocument/2006/relationships/image" Target="../media/image546.png"/><Relationship Id="rId48" Type="http://schemas.openxmlformats.org/officeDocument/2006/relationships/customXml" Target="../ink/ink570.xml"/><Relationship Id="rId69" Type="http://schemas.openxmlformats.org/officeDocument/2006/relationships/image" Target="../media/image567.png"/><Relationship Id="rId113" Type="http://schemas.openxmlformats.org/officeDocument/2006/relationships/image" Target="../media/image588.png"/><Relationship Id="rId134" Type="http://schemas.openxmlformats.org/officeDocument/2006/relationships/customXml" Target="../ink/ink613.xml"/><Relationship Id="rId320" Type="http://schemas.openxmlformats.org/officeDocument/2006/relationships/customXml" Target="../ink/ink706.xml"/><Relationship Id="rId80" Type="http://schemas.openxmlformats.org/officeDocument/2006/relationships/customXml" Target="../ink/ink586.xml"/><Relationship Id="rId155" Type="http://schemas.openxmlformats.org/officeDocument/2006/relationships/image" Target="../media/image609.png"/><Relationship Id="rId176" Type="http://schemas.openxmlformats.org/officeDocument/2006/relationships/customXml" Target="../ink/ink634.xml"/><Relationship Id="rId197" Type="http://schemas.openxmlformats.org/officeDocument/2006/relationships/image" Target="../media/image630.png"/><Relationship Id="rId341" Type="http://schemas.openxmlformats.org/officeDocument/2006/relationships/image" Target="../media/image702.png"/><Relationship Id="rId362" Type="http://schemas.openxmlformats.org/officeDocument/2006/relationships/image" Target="../media/image712.png"/><Relationship Id="rId201" Type="http://schemas.openxmlformats.org/officeDocument/2006/relationships/image" Target="../media/image632.png"/><Relationship Id="rId222" Type="http://schemas.openxmlformats.org/officeDocument/2006/relationships/customXml" Target="../ink/ink657.xml"/><Relationship Id="rId243" Type="http://schemas.openxmlformats.org/officeDocument/2006/relationships/image" Target="../media/image653.png"/><Relationship Id="rId264" Type="http://schemas.openxmlformats.org/officeDocument/2006/relationships/customXml" Target="../ink/ink678.xml"/><Relationship Id="rId285" Type="http://schemas.openxmlformats.org/officeDocument/2006/relationships/image" Target="../media/image674.png"/><Relationship Id="rId17" Type="http://schemas.openxmlformats.org/officeDocument/2006/relationships/image" Target="../media/image541.png"/><Relationship Id="rId38" Type="http://schemas.openxmlformats.org/officeDocument/2006/relationships/customXml" Target="../ink/ink565.xml"/><Relationship Id="rId59" Type="http://schemas.openxmlformats.org/officeDocument/2006/relationships/image" Target="../media/image562.png"/><Relationship Id="rId103" Type="http://schemas.openxmlformats.org/officeDocument/2006/relationships/image" Target="../media/image583.png"/><Relationship Id="rId124" Type="http://schemas.openxmlformats.org/officeDocument/2006/relationships/customXml" Target="../ink/ink608.xml"/><Relationship Id="rId310" Type="http://schemas.openxmlformats.org/officeDocument/2006/relationships/customXml" Target="../ink/ink701.xml"/><Relationship Id="rId70" Type="http://schemas.openxmlformats.org/officeDocument/2006/relationships/customXml" Target="../ink/ink581.xml"/><Relationship Id="rId91" Type="http://schemas.openxmlformats.org/officeDocument/2006/relationships/image" Target="../media/image578.png"/><Relationship Id="rId145" Type="http://schemas.openxmlformats.org/officeDocument/2006/relationships/image" Target="../media/image604.png"/><Relationship Id="rId166" Type="http://schemas.openxmlformats.org/officeDocument/2006/relationships/customXml" Target="../ink/ink629.xml"/><Relationship Id="rId187" Type="http://schemas.openxmlformats.org/officeDocument/2006/relationships/image" Target="../media/image625.png"/><Relationship Id="rId331" Type="http://schemas.openxmlformats.org/officeDocument/2006/relationships/image" Target="../media/image697.png"/><Relationship Id="rId352" Type="http://schemas.openxmlformats.org/officeDocument/2006/relationships/image" Target="../media/image707.png"/><Relationship Id="rId373" Type="http://schemas.openxmlformats.org/officeDocument/2006/relationships/customXml" Target="../ink/ink73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52.xml"/><Relationship Id="rId233" Type="http://schemas.openxmlformats.org/officeDocument/2006/relationships/image" Target="../media/image648.png"/><Relationship Id="rId254" Type="http://schemas.openxmlformats.org/officeDocument/2006/relationships/customXml" Target="../ink/ink673.xml"/><Relationship Id="rId28" Type="http://schemas.openxmlformats.org/officeDocument/2006/relationships/customXml" Target="../ink/ink560.xml"/><Relationship Id="rId49" Type="http://schemas.openxmlformats.org/officeDocument/2006/relationships/image" Target="../media/image557.png"/><Relationship Id="rId114" Type="http://schemas.openxmlformats.org/officeDocument/2006/relationships/customXml" Target="../ink/ink603.xml"/><Relationship Id="rId275" Type="http://schemas.openxmlformats.org/officeDocument/2006/relationships/image" Target="../media/image669.png"/><Relationship Id="rId296" Type="http://schemas.openxmlformats.org/officeDocument/2006/relationships/customXml" Target="../ink/ink694.xml"/><Relationship Id="rId300" Type="http://schemas.openxmlformats.org/officeDocument/2006/relationships/customXml" Target="../ink/ink696.xml"/><Relationship Id="rId60" Type="http://schemas.openxmlformats.org/officeDocument/2006/relationships/customXml" Target="../ink/ink576.xml"/><Relationship Id="rId81" Type="http://schemas.openxmlformats.org/officeDocument/2006/relationships/image" Target="../media/image573.png"/><Relationship Id="rId135" Type="http://schemas.openxmlformats.org/officeDocument/2006/relationships/image" Target="../media/image599.png"/><Relationship Id="rId156" Type="http://schemas.openxmlformats.org/officeDocument/2006/relationships/customXml" Target="../ink/ink624.xml"/><Relationship Id="rId177" Type="http://schemas.openxmlformats.org/officeDocument/2006/relationships/image" Target="../media/image620.png"/><Relationship Id="rId198" Type="http://schemas.openxmlformats.org/officeDocument/2006/relationships/customXml" Target="../ink/ink645.xml"/><Relationship Id="rId321" Type="http://schemas.openxmlformats.org/officeDocument/2006/relationships/image" Target="../media/image692.png"/><Relationship Id="rId342" Type="http://schemas.openxmlformats.org/officeDocument/2006/relationships/customXml" Target="../ink/ink717.xml"/><Relationship Id="rId363" Type="http://schemas.openxmlformats.org/officeDocument/2006/relationships/customXml" Target="../ink/ink728.xml"/><Relationship Id="rId202" Type="http://schemas.openxmlformats.org/officeDocument/2006/relationships/customXml" Target="../ink/ink647.xml"/><Relationship Id="rId223" Type="http://schemas.openxmlformats.org/officeDocument/2006/relationships/image" Target="../media/image643.png"/><Relationship Id="rId244" Type="http://schemas.openxmlformats.org/officeDocument/2006/relationships/customXml" Target="../ink/ink668.xml"/><Relationship Id="rId18" Type="http://schemas.openxmlformats.org/officeDocument/2006/relationships/customXml" Target="../ink/ink555.xml"/><Relationship Id="rId39" Type="http://schemas.openxmlformats.org/officeDocument/2006/relationships/image" Target="../media/image552.png"/><Relationship Id="rId265" Type="http://schemas.openxmlformats.org/officeDocument/2006/relationships/image" Target="../media/image664.png"/><Relationship Id="rId286" Type="http://schemas.openxmlformats.org/officeDocument/2006/relationships/customXml" Target="../ink/ink689.xml"/><Relationship Id="rId50" Type="http://schemas.openxmlformats.org/officeDocument/2006/relationships/customXml" Target="../ink/ink571.xml"/><Relationship Id="rId104" Type="http://schemas.openxmlformats.org/officeDocument/2006/relationships/customXml" Target="../ink/ink598.xml"/><Relationship Id="rId125" Type="http://schemas.openxmlformats.org/officeDocument/2006/relationships/image" Target="../media/image594.png"/><Relationship Id="rId146" Type="http://schemas.openxmlformats.org/officeDocument/2006/relationships/customXml" Target="../ink/ink619.xml"/><Relationship Id="rId167" Type="http://schemas.openxmlformats.org/officeDocument/2006/relationships/image" Target="../media/image615.png"/><Relationship Id="rId188" Type="http://schemas.openxmlformats.org/officeDocument/2006/relationships/customXml" Target="../ink/ink640.xml"/><Relationship Id="rId311" Type="http://schemas.openxmlformats.org/officeDocument/2006/relationships/image" Target="../media/image687.png"/><Relationship Id="rId332" Type="http://schemas.openxmlformats.org/officeDocument/2006/relationships/customXml" Target="../ink/ink712.xml"/><Relationship Id="rId353" Type="http://schemas.openxmlformats.org/officeDocument/2006/relationships/customXml" Target="../ink/ink723.xml"/><Relationship Id="rId374" Type="http://schemas.openxmlformats.org/officeDocument/2006/relationships/image" Target="../media/image718.png"/><Relationship Id="rId71" Type="http://schemas.openxmlformats.org/officeDocument/2006/relationships/image" Target="../media/image568.png"/><Relationship Id="rId92" Type="http://schemas.openxmlformats.org/officeDocument/2006/relationships/customXml" Target="../ink/ink592.xml"/><Relationship Id="rId213" Type="http://schemas.openxmlformats.org/officeDocument/2006/relationships/image" Target="../media/image638.png"/><Relationship Id="rId234" Type="http://schemas.openxmlformats.org/officeDocument/2006/relationships/customXml" Target="../ink/ink663.xml"/><Relationship Id="rId2" Type="http://schemas.openxmlformats.org/officeDocument/2006/relationships/customXml" Target="../ink/ink547.xml"/><Relationship Id="rId29" Type="http://schemas.openxmlformats.org/officeDocument/2006/relationships/image" Target="../media/image547.png"/><Relationship Id="rId255" Type="http://schemas.openxmlformats.org/officeDocument/2006/relationships/image" Target="../media/image659.png"/><Relationship Id="rId276" Type="http://schemas.openxmlformats.org/officeDocument/2006/relationships/customXml" Target="../ink/ink684.xml"/><Relationship Id="rId297" Type="http://schemas.openxmlformats.org/officeDocument/2006/relationships/image" Target="../media/image680.png"/><Relationship Id="rId40" Type="http://schemas.openxmlformats.org/officeDocument/2006/relationships/customXml" Target="../ink/ink566.xml"/><Relationship Id="rId115" Type="http://schemas.openxmlformats.org/officeDocument/2006/relationships/image" Target="../media/image589.png"/><Relationship Id="rId136" Type="http://schemas.openxmlformats.org/officeDocument/2006/relationships/customXml" Target="../ink/ink614.xml"/><Relationship Id="rId157" Type="http://schemas.openxmlformats.org/officeDocument/2006/relationships/image" Target="../media/image610.png"/><Relationship Id="rId178" Type="http://schemas.openxmlformats.org/officeDocument/2006/relationships/customXml" Target="../ink/ink635.xml"/><Relationship Id="rId301" Type="http://schemas.openxmlformats.org/officeDocument/2006/relationships/image" Target="../media/image682.png"/><Relationship Id="rId322" Type="http://schemas.openxmlformats.org/officeDocument/2006/relationships/customXml" Target="../ink/ink707.xml"/><Relationship Id="rId343" Type="http://schemas.openxmlformats.org/officeDocument/2006/relationships/image" Target="../media/image703.png"/><Relationship Id="rId364" Type="http://schemas.openxmlformats.org/officeDocument/2006/relationships/image" Target="../media/image713.png"/><Relationship Id="rId61" Type="http://schemas.openxmlformats.org/officeDocument/2006/relationships/image" Target="../media/image563.png"/><Relationship Id="rId82" Type="http://schemas.openxmlformats.org/officeDocument/2006/relationships/customXml" Target="../ink/ink587.xml"/><Relationship Id="rId199" Type="http://schemas.openxmlformats.org/officeDocument/2006/relationships/image" Target="../media/image631.png"/><Relationship Id="rId203" Type="http://schemas.openxmlformats.org/officeDocument/2006/relationships/image" Target="../media/image633.png"/><Relationship Id="rId19" Type="http://schemas.openxmlformats.org/officeDocument/2006/relationships/image" Target="../media/image542.png"/><Relationship Id="rId224" Type="http://schemas.openxmlformats.org/officeDocument/2006/relationships/customXml" Target="../ink/ink658.xml"/><Relationship Id="rId245" Type="http://schemas.openxmlformats.org/officeDocument/2006/relationships/image" Target="../media/image654.png"/><Relationship Id="rId266" Type="http://schemas.openxmlformats.org/officeDocument/2006/relationships/customXml" Target="../ink/ink679.xml"/><Relationship Id="rId287" Type="http://schemas.openxmlformats.org/officeDocument/2006/relationships/image" Target="../media/image675.png"/><Relationship Id="rId30" Type="http://schemas.openxmlformats.org/officeDocument/2006/relationships/customXml" Target="../ink/ink561.xml"/><Relationship Id="rId105" Type="http://schemas.openxmlformats.org/officeDocument/2006/relationships/image" Target="../media/image584.png"/><Relationship Id="rId126" Type="http://schemas.openxmlformats.org/officeDocument/2006/relationships/customXml" Target="../ink/ink609.xml"/><Relationship Id="rId147" Type="http://schemas.openxmlformats.org/officeDocument/2006/relationships/image" Target="../media/image605.png"/><Relationship Id="rId168" Type="http://schemas.openxmlformats.org/officeDocument/2006/relationships/customXml" Target="../ink/ink630.xml"/><Relationship Id="rId312" Type="http://schemas.openxmlformats.org/officeDocument/2006/relationships/customXml" Target="../ink/ink702.xml"/><Relationship Id="rId333" Type="http://schemas.openxmlformats.org/officeDocument/2006/relationships/image" Target="../media/image698.png"/><Relationship Id="rId354" Type="http://schemas.openxmlformats.org/officeDocument/2006/relationships/image" Target="../media/image708.png"/><Relationship Id="rId51" Type="http://schemas.openxmlformats.org/officeDocument/2006/relationships/image" Target="../media/image558.png"/><Relationship Id="rId72" Type="http://schemas.openxmlformats.org/officeDocument/2006/relationships/customXml" Target="../ink/ink582.xml"/><Relationship Id="rId93" Type="http://schemas.openxmlformats.org/officeDocument/2006/relationships/image" Target="../media/image321.png"/><Relationship Id="rId189" Type="http://schemas.openxmlformats.org/officeDocument/2006/relationships/image" Target="../media/image626.png"/><Relationship Id="rId375" Type="http://schemas.openxmlformats.org/officeDocument/2006/relationships/customXml" Target="../ink/ink734.xml"/><Relationship Id="rId3" Type="http://schemas.openxmlformats.org/officeDocument/2006/relationships/image" Target="../media/image534.png"/><Relationship Id="rId214" Type="http://schemas.openxmlformats.org/officeDocument/2006/relationships/customXml" Target="../ink/ink653.xml"/><Relationship Id="rId235" Type="http://schemas.openxmlformats.org/officeDocument/2006/relationships/image" Target="../media/image649.png"/><Relationship Id="rId256" Type="http://schemas.openxmlformats.org/officeDocument/2006/relationships/customXml" Target="../ink/ink674.xml"/><Relationship Id="rId277" Type="http://schemas.openxmlformats.org/officeDocument/2006/relationships/image" Target="../media/image670.png"/><Relationship Id="rId298" Type="http://schemas.openxmlformats.org/officeDocument/2006/relationships/customXml" Target="../ink/ink695.xml"/><Relationship Id="rId116" Type="http://schemas.openxmlformats.org/officeDocument/2006/relationships/customXml" Target="../ink/ink604.xml"/><Relationship Id="rId137" Type="http://schemas.openxmlformats.org/officeDocument/2006/relationships/image" Target="../media/image600.png"/><Relationship Id="rId158" Type="http://schemas.openxmlformats.org/officeDocument/2006/relationships/customXml" Target="../ink/ink625.xml"/><Relationship Id="rId302" Type="http://schemas.openxmlformats.org/officeDocument/2006/relationships/customXml" Target="../ink/ink697.xml"/><Relationship Id="rId323" Type="http://schemas.openxmlformats.org/officeDocument/2006/relationships/image" Target="../media/image693.png"/><Relationship Id="rId344" Type="http://schemas.openxmlformats.org/officeDocument/2006/relationships/customXml" Target="../ink/ink718.xml"/><Relationship Id="rId20" Type="http://schemas.openxmlformats.org/officeDocument/2006/relationships/customXml" Target="../ink/ink556.xml"/><Relationship Id="rId41" Type="http://schemas.openxmlformats.org/officeDocument/2006/relationships/image" Target="../media/image553.png"/><Relationship Id="rId62" Type="http://schemas.openxmlformats.org/officeDocument/2006/relationships/customXml" Target="../ink/ink577.xml"/><Relationship Id="rId83" Type="http://schemas.openxmlformats.org/officeDocument/2006/relationships/image" Target="../media/image574.png"/><Relationship Id="rId179" Type="http://schemas.openxmlformats.org/officeDocument/2006/relationships/image" Target="../media/image621.png"/><Relationship Id="rId365" Type="http://schemas.openxmlformats.org/officeDocument/2006/relationships/customXml" Target="../ink/ink729.xml"/><Relationship Id="rId190" Type="http://schemas.openxmlformats.org/officeDocument/2006/relationships/customXml" Target="../ink/ink641.xml"/><Relationship Id="rId204" Type="http://schemas.openxmlformats.org/officeDocument/2006/relationships/customXml" Target="../ink/ink648.xml"/><Relationship Id="rId225" Type="http://schemas.openxmlformats.org/officeDocument/2006/relationships/image" Target="../media/image644.png"/><Relationship Id="rId246" Type="http://schemas.openxmlformats.org/officeDocument/2006/relationships/customXml" Target="../ink/ink669.xml"/><Relationship Id="rId267" Type="http://schemas.openxmlformats.org/officeDocument/2006/relationships/image" Target="../media/image665.png"/><Relationship Id="rId288" Type="http://schemas.openxmlformats.org/officeDocument/2006/relationships/customXml" Target="../ink/ink690.xml"/><Relationship Id="rId106" Type="http://schemas.openxmlformats.org/officeDocument/2006/relationships/customXml" Target="../ink/ink599.xml"/><Relationship Id="rId127" Type="http://schemas.openxmlformats.org/officeDocument/2006/relationships/image" Target="../media/image595.png"/><Relationship Id="rId313" Type="http://schemas.openxmlformats.org/officeDocument/2006/relationships/image" Target="../media/image688.png"/><Relationship Id="rId10" Type="http://schemas.openxmlformats.org/officeDocument/2006/relationships/customXml" Target="../ink/ink551.xml"/><Relationship Id="rId31" Type="http://schemas.openxmlformats.org/officeDocument/2006/relationships/image" Target="../media/image548.png"/><Relationship Id="rId52" Type="http://schemas.openxmlformats.org/officeDocument/2006/relationships/customXml" Target="../ink/ink572.xml"/><Relationship Id="rId73" Type="http://schemas.openxmlformats.org/officeDocument/2006/relationships/image" Target="../media/image569.png"/><Relationship Id="rId94" Type="http://schemas.openxmlformats.org/officeDocument/2006/relationships/customXml" Target="../ink/ink593.xml"/><Relationship Id="rId148" Type="http://schemas.openxmlformats.org/officeDocument/2006/relationships/customXml" Target="../ink/ink620.xml"/><Relationship Id="rId169" Type="http://schemas.openxmlformats.org/officeDocument/2006/relationships/image" Target="../media/image616.png"/><Relationship Id="rId334" Type="http://schemas.openxmlformats.org/officeDocument/2006/relationships/customXml" Target="../ink/ink713.xml"/><Relationship Id="rId355" Type="http://schemas.openxmlformats.org/officeDocument/2006/relationships/customXml" Target="../ink/ink724.xml"/><Relationship Id="rId376" Type="http://schemas.openxmlformats.org/officeDocument/2006/relationships/image" Target="../media/image719.png"/><Relationship Id="rId4" Type="http://schemas.openxmlformats.org/officeDocument/2006/relationships/customXml" Target="../ink/ink548.xml"/><Relationship Id="rId180" Type="http://schemas.openxmlformats.org/officeDocument/2006/relationships/customXml" Target="../ink/ink636.xml"/><Relationship Id="rId215" Type="http://schemas.openxmlformats.org/officeDocument/2006/relationships/image" Target="../media/image639.png"/><Relationship Id="rId236" Type="http://schemas.openxmlformats.org/officeDocument/2006/relationships/customXml" Target="../ink/ink664.xml"/><Relationship Id="rId257" Type="http://schemas.openxmlformats.org/officeDocument/2006/relationships/image" Target="../media/image660.png"/><Relationship Id="rId278" Type="http://schemas.openxmlformats.org/officeDocument/2006/relationships/customXml" Target="../ink/ink685.xml"/><Relationship Id="rId303" Type="http://schemas.openxmlformats.org/officeDocument/2006/relationships/image" Target="../media/image683.png"/><Relationship Id="rId42" Type="http://schemas.openxmlformats.org/officeDocument/2006/relationships/customXml" Target="../ink/ink567.xml"/><Relationship Id="rId84" Type="http://schemas.openxmlformats.org/officeDocument/2006/relationships/customXml" Target="../ink/ink588.xml"/><Relationship Id="rId138" Type="http://schemas.openxmlformats.org/officeDocument/2006/relationships/customXml" Target="../ink/ink615.xml"/><Relationship Id="rId345" Type="http://schemas.openxmlformats.org/officeDocument/2006/relationships/image" Target="../media/image704.png"/><Relationship Id="rId191" Type="http://schemas.openxmlformats.org/officeDocument/2006/relationships/image" Target="../media/image627.png"/><Relationship Id="rId205" Type="http://schemas.openxmlformats.org/officeDocument/2006/relationships/image" Target="../media/image634.png"/><Relationship Id="rId247" Type="http://schemas.openxmlformats.org/officeDocument/2006/relationships/image" Target="../media/image655.png"/><Relationship Id="rId107" Type="http://schemas.openxmlformats.org/officeDocument/2006/relationships/image" Target="../media/image585.png"/><Relationship Id="rId289" Type="http://schemas.openxmlformats.org/officeDocument/2006/relationships/image" Target="../media/image676.png"/><Relationship Id="rId11" Type="http://schemas.openxmlformats.org/officeDocument/2006/relationships/image" Target="../media/image538.png"/><Relationship Id="rId53" Type="http://schemas.openxmlformats.org/officeDocument/2006/relationships/image" Target="../media/image559.png"/><Relationship Id="rId149" Type="http://schemas.openxmlformats.org/officeDocument/2006/relationships/image" Target="../media/image606.png"/><Relationship Id="rId314" Type="http://schemas.openxmlformats.org/officeDocument/2006/relationships/customXml" Target="../ink/ink703.xml"/><Relationship Id="rId356" Type="http://schemas.openxmlformats.org/officeDocument/2006/relationships/image" Target="../media/image709.png"/><Relationship Id="rId95" Type="http://schemas.openxmlformats.org/officeDocument/2006/relationships/image" Target="../media/image579.png"/><Relationship Id="rId160" Type="http://schemas.openxmlformats.org/officeDocument/2006/relationships/customXml" Target="../ink/ink626.xml"/><Relationship Id="rId216" Type="http://schemas.openxmlformats.org/officeDocument/2006/relationships/customXml" Target="../ink/ink654.xml"/><Relationship Id="rId258" Type="http://schemas.openxmlformats.org/officeDocument/2006/relationships/customXml" Target="../ink/ink675.xml"/><Relationship Id="rId22" Type="http://schemas.openxmlformats.org/officeDocument/2006/relationships/customXml" Target="../ink/ink557.xml"/><Relationship Id="rId64" Type="http://schemas.openxmlformats.org/officeDocument/2006/relationships/customXml" Target="../ink/ink578.xml"/><Relationship Id="rId118" Type="http://schemas.openxmlformats.org/officeDocument/2006/relationships/customXml" Target="../ink/ink605.xml"/><Relationship Id="rId325" Type="http://schemas.openxmlformats.org/officeDocument/2006/relationships/image" Target="../media/image694.png"/><Relationship Id="rId367" Type="http://schemas.openxmlformats.org/officeDocument/2006/relationships/customXml" Target="../ink/ink730.xml"/><Relationship Id="rId171" Type="http://schemas.openxmlformats.org/officeDocument/2006/relationships/image" Target="../media/image617.png"/><Relationship Id="rId227" Type="http://schemas.openxmlformats.org/officeDocument/2006/relationships/image" Target="../media/image645.png"/><Relationship Id="rId269" Type="http://schemas.openxmlformats.org/officeDocument/2006/relationships/image" Target="../media/image666.png"/><Relationship Id="rId33" Type="http://schemas.openxmlformats.org/officeDocument/2006/relationships/image" Target="../media/image549.png"/><Relationship Id="rId129" Type="http://schemas.openxmlformats.org/officeDocument/2006/relationships/image" Target="../media/image596.png"/><Relationship Id="rId280" Type="http://schemas.openxmlformats.org/officeDocument/2006/relationships/customXml" Target="../ink/ink686.xml"/><Relationship Id="rId336" Type="http://schemas.openxmlformats.org/officeDocument/2006/relationships/customXml" Target="../ink/ink714.xml"/><Relationship Id="rId75" Type="http://schemas.openxmlformats.org/officeDocument/2006/relationships/image" Target="../media/image570.png"/><Relationship Id="rId140" Type="http://schemas.openxmlformats.org/officeDocument/2006/relationships/customXml" Target="../ink/ink616.xml"/><Relationship Id="rId182" Type="http://schemas.openxmlformats.org/officeDocument/2006/relationships/customXml" Target="../ink/ink637.xml"/><Relationship Id="rId6" Type="http://schemas.openxmlformats.org/officeDocument/2006/relationships/customXml" Target="../ink/ink549.xml"/><Relationship Id="rId238" Type="http://schemas.openxmlformats.org/officeDocument/2006/relationships/customXml" Target="../ink/ink665.xml"/><Relationship Id="rId291" Type="http://schemas.openxmlformats.org/officeDocument/2006/relationships/image" Target="../media/image677.png"/><Relationship Id="rId305" Type="http://schemas.openxmlformats.org/officeDocument/2006/relationships/image" Target="../media/image684.png"/><Relationship Id="rId347" Type="http://schemas.openxmlformats.org/officeDocument/2006/relationships/image" Target="../media/image705.png"/><Relationship Id="rId44" Type="http://schemas.openxmlformats.org/officeDocument/2006/relationships/customXml" Target="../ink/ink568.xml"/><Relationship Id="rId86" Type="http://schemas.openxmlformats.org/officeDocument/2006/relationships/customXml" Target="../ink/ink589.xml"/><Relationship Id="rId151" Type="http://schemas.openxmlformats.org/officeDocument/2006/relationships/image" Target="../media/image607.png"/><Relationship Id="rId193" Type="http://schemas.openxmlformats.org/officeDocument/2006/relationships/image" Target="../media/image628.png"/><Relationship Id="rId207" Type="http://schemas.openxmlformats.org/officeDocument/2006/relationships/image" Target="../media/image635.png"/><Relationship Id="rId249" Type="http://schemas.openxmlformats.org/officeDocument/2006/relationships/image" Target="../media/image656.png"/><Relationship Id="rId13" Type="http://schemas.openxmlformats.org/officeDocument/2006/relationships/image" Target="../media/image539.png"/><Relationship Id="rId109" Type="http://schemas.openxmlformats.org/officeDocument/2006/relationships/image" Target="../media/image586.png"/><Relationship Id="rId260" Type="http://schemas.openxmlformats.org/officeDocument/2006/relationships/customXml" Target="../ink/ink676.xml"/><Relationship Id="rId316" Type="http://schemas.openxmlformats.org/officeDocument/2006/relationships/customXml" Target="../ink/ink704.xml"/><Relationship Id="rId55" Type="http://schemas.openxmlformats.org/officeDocument/2006/relationships/image" Target="../media/image560.png"/><Relationship Id="rId97" Type="http://schemas.openxmlformats.org/officeDocument/2006/relationships/image" Target="../media/image580.png"/><Relationship Id="rId120" Type="http://schemas.openxmlformats.org/officeDocument/2006/relationships/customXml" Target="../ink/ink606.xml"/><Relationship Id="rId358" Type="http://schemas.openxmlformats.org/officeDocument/2006/relationships/image" Target="../media/image710.png"/><Relationship Id="rId162" Type="http://schemas.openxmlformats.org/officeDocument/2006/relationships/customXml" Target="../ink/ink627.xml"/><Relationship Id="rId218" Type="http://schemas.openxmlformats.org/officeDocument/2006/relationships/customXml" Target="../ink/ink655.xml"/><Relationship Id="rId271" Type="http://schemas.openxmlformats.org/officeDocument/2006/relationships/image" Target="../media/image667.png"/><Relationship Id="rId24" Type="http://schemas.openxmlformats.org/officeDocument/2006/relationships/customXml" Target="../ink/ink558.xml"/><Relationship Id="rId66" Type="http://schemas.openxmlformats.org/officeDocument/2006/relationships/customXml" Target="../ink/ink579.xml"/><Relationship Id="rId131" Type="http://schemas.openxmlformats.org/officeDocument/2006/relationships/image" Target="../media/image597.png"/><Relationship Id="rId327" Type="http://schemas.openxmlformats.org/officeDocument/2006/relationships/image" Target="../media/image695.png"/><Relationship Id="rId369" Type="http://schemas.openxmlformats.org/officeDocument/2006/relationships/customXml" Target="../ink/ink731.xml"/><Relationship Id="rId173" Type="http://schemas.openxmlformats.org/officeDocument/2006/relationships/image" Target="../media/image618.png"/><Relationship Id="rId229" Type="http://schemas.openxmlformats.org/officeDocument/2006/relationships/image" Target="../media/image646.png"/><Relationship Id="rId240" Type="http://schemas.openxmlformats.org/officeDocument/2006/relationships/customXml" Target="../ink/ink666.xml"/><Relationship Id="rId35" Type="http://schemas.openxmlformats.org/officeDocument/2006/relationships/image" Target="../media/image550.png"/><Relationship Id="rId77" Type="http://schemas.openxmlformats.org/officeDocument/2006/relationships/image" Target="../media/image571.png"/><Relationship Id="rId100" Type="http://schemas.openxmlformats.org/officeDocument/2006/relationships/customXml" Target="../ink/ink596.xml"/><Relationship Id="rId282" Type="http://schemas.openxmlformats.org/officeDocument/2006/relationships/customXml" Target="../ink/ink687.xml"/><Relationship Id="rId338" Type="http://schemas.openxmlformats.org/officeDocument/2006/relationships/customXml" Target="../ink/ink715.xml"/><Relationship Id="rId8" Type="http://schemas.openxmlformats.org/officeDocument/2006/relationships/customXml" Target="../ink/ink550.xml"/><Relationship Id="rId142" Type="http://schemas.openxmlformats.org/officeDocument/2006/relationships/customXml" Target="../ink/ink617.xml"/><Relationship Id="rId184" Type="http://schemas.openxmlformats.org/officeDocument/2006/relationships/customXml" Target="../ink/ink638.xml"/><Relationship Id="rId251" Type="http://schemas.openxmlformats.org/officeDocument/2006/relationships/image" Target="../media/image657.png"/><Relationship Id="rId46" Type="http://schemas.openxmlformats.org/officeDocument/2006/relationships/customXml" Target="../ink/ink569.xml"/><Relationship Id="rId293" Type="http://schemas.openxmlformats.org/officeDocument/2006/relationships/image" Target="../media/image678.png"/><Relationship Id="rId307" Type="http://schemas.openxmlformats.org/officeDocument/2006/relationships/image" Target="../media/image685.png"/><Relationship Id="rId349" Type="http://schemas.openxmlformats.org/officeDocument/2006/relationships/customXml" Target="../ink/ink721.xml"/><Relationship Id="rId88" Type="http://schemas.openxmlformats.org/officeDocument/2006/relationships/customXml" Target="../ink/ink590.xml"/><Relationship Id="rId111" Type="http://schemas.openxmlformats.org/officeDocument/2006/relationships/image" Target="../media/image587.png"/><Relationship Id="rId153" Type="http://schemas.openxmlformats.org/officeDocument/2006/relationships/image" Target="../media/image608.png"/><Relationship Id="rId195" Type="http://schemas.openxmlformats.org/officeDocument/2006/relationships/image" Target="../media/image629.png"/><Relationship Id="rId209" Type="http://schemas.openxmlformats.org/officeDocument/2006/relationships/image" Target="../media/image636.png"/><Relationship Id="rId360" Type="http://schemas.openxmlformats.org/officeDocument/2006/relationships/image" Target="../media/image711.png"/><Relationship Id="rId220" Type="http://schemas.openxmlformats.org/officeDocument/2006/relationships/customXml" Target="../ink/ink656.xml"/><Relationship Id="rId15" Type="http://schemas.openxmlformats.org/officeDocument/2006/relationships/image" Target="../media/image540.png"/><Relationship Id="rId57" Type="http://schemas.openxmlformats.org/officeDocument/2006/relationships/image" Target="../media/image561.png"/><Relationship Id="rId262" Type="http://schemas.openxmlformats.org/officeDocument/2006/relationships/customXml" Target="../ink/ink677.xml"/><Relationship Id="rId318" Type="http://schemas.openxmlformats.org/officeDocument/2006/relationships/customXml" Target="../ink/ink70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3.png"/><Relationship Id="rId4" Type="http://schemas.openxmlformats.org/officeDocument/2006/relationships/image" Target="../media/image7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15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125DD44-7D20-9F9B-2C39-3F8D566B29D1}"/>
              </a:ext>
            </a:extLst>
          </p:cNvPr>
          <p:cNvGrpSpPr/>
          <p:nvPr/>
        </p:nvGrpSpPr>
        <p:grpSpPr>
          <a:xfrm>
            <a:off x="423545" y="93817"/>
            <a:ext cx="5492061" cy="6764183"/>
            <a:chOff x="2828078" y="38926"/>
            <a:chExt cx="5492061" cy="6764183"/>
          </a:xfrm>
          <a:solidFill>
            <a:srgbClr val="002060"/>
          </a:solidFill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F9746BFA-E487-7ADF-5C5A-C0B40163D7F4}"/>
                    </a:ext>
                  </a:extLst>
                </p14:cNvPr>
                <p14:cNvContentPartPr/>
                <p14:nvPr/>
              </p14:nvContentPartPr>
              <p14:xfrm>
                <a:off x="4485227" y="482627"/>
                <a:ext cx="122760" cy="17820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F9746BFA-E487-7ADF-5C5A-C0B40163D7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6227" y="473627"/>
                  <a:ext cx="14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CD05010F-06F9-66C5-B81D-935AACB12095}"/>
                    </a:ext>
                  </a:extLst>
                </p14:cNvPr>
                <p14:cNvContentPartPr/>
                <p14:nvPr/>
              </p14:nvContentPartPr>
              <p14:xfrm>
                <a:off x="5294892" y="316846"/>
                <a:ext cx="959760" cy="89280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CD05010F-06F9-66C5-B81D-935AACB120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86252" y="307846"/>
                  <a:ext cx="97740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1B8D40C-AF8B-19D0-4B63-B03BB312CFBC}"/>
                    </a:ext>
                  </a:extLst>
                </p14:cNvPr>
                <p14:cNvContentPartPr/>
                <p14:nvPr/>
              </p14:nvContentPartPr>
              <p14:xfrm>
                <a:off x="5281552" y="1344590"/>
                <a:ext cx="326880" cy="44100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1B8D40C-AF8B-19D0-4B63-B03BB312CF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2552" y="1335950"/>
                  <a:ext cx="3445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00752526-0E5F-217F-4429-3E408A2BBB8F}"/>
                    </a:ext>
                  </a:extLst>
                </p14:cNvPr>
                <p14:cNvContentPartPr/>
                <p14:nvPr/>
              </p14:nvContentPartPr>
              <p14:xfrm>
                <a:off x="5441032" y="1378790"/>
                <a:ext cx="713520" cy="68112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00752526-0E5F-217F-4429-3E408A2BBB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032" y="1370150"/>
                  <a:ext cx="7311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C0291D4-5215-8688-21F5-C13171809416}"/>
                    </a:ext>
                  </a:extLst>
                </p14:cNvPr>
                <p14:cNvContentPartPr/>
                <p14:nvPr/>
              </p14:nvContentPartPr>
              <p14:xfrm>
                <a:off x="5531392" y="1474910"/>
                <a:ext cx="548280" cy="4842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4C0291D4-5215-8688-21F5-C131718094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22392" y="1466270"/>
                  <a:ext cx="5659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09823B4A-31A7-0D25-ABDB-EADCFF96DADF}"/>
                    </a:ext>
                  </a:extLst>
                </p14:cNvPr>
                <p14:cNvContentPartPr/>
                <p14:nvPr/>
              </p14:nvContentPartPr>
              <p14:xfrm>
                <a:off x="5933872" y="1532150"/>
                <a:ext cx="96120" cy="38556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09823B4A-31A7-0D25-ABDB-EADCFF96DA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4872" y="1523150"/>
                  <a:ext cx="1137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3DC89658-F314-76A4-A31D-126D908EC3B4}"/>
                    </a:ext>
                  </a:extLst>
                </p14:cNvPr>
                <p14:cNvContentPartPr/>
                <p14:nvPr/>
              </p14:nvContentPartPr>
              <p14:xfrm>
                <a:off x="6162112" y="1582190"/>
                <a:ext cx="92520" cy="4608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3DC89658-F314-76A4-A31D-126D908EC3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3472" y="1573550"/>
                  <a:ext cx="110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828C3D29-F62F-3A2B-95D8-261C0E73297B}"/>
                    </a:ext>
                  </a:extLst>
                </p14:cNvPr>
                <p14:cNvContentPartPr/>
                <p14:nvPr/>
              </p14:nvContentPartPr>
              <p14:xfrm>
                <a:off x="6170392" y="1364390"/>
                <a:ext cx="544680" cy="4582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828C3D29-F62F-3A2B-95D8-261C0E732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61392" y="1355390"/>
                  <a:ext cx="5623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6725657C-16CA-329D-ED50-0C0F0B844BFB}"/>
                    </a:ext>
                  </a:extLst>
                </p14:cNvPr>
                <p14:cNvContentPartPr/>
                <p14:nvPr/>
              </p14:nvContentPartPr>
              <p14:xfrm>
                <a:off x="6567695" y="1601782"/>
                <a:ext cx="275400" cy="67248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6725657C-16CA-329D-ED50-0C0F0B844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59055" y="1592782"/>
                  <a:ext cx="29304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2EE0AF4-9F77-8078-3059-6D4EEEA7F717}"/>
                    </a:ext>
                  </a:extLst>
                </p14:cNvPr>
                <p14:cNvContentPartPr/>
                <p14:nvPr/>
              </p14:nvContentPartPr>
              <p14:xfrm>
                <a:off x="6885935" y="1081582"/>
                <a:ext cx="599040" cy="5616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2EE0AF4-9F77-8078-3059-6D4EEEA7F7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77295" y="1072942"/>
                  <a:ext cx="6166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0A44672E-5222-B4F5-3624-17B60B380579}"/>
                    </a:ext>
                  </a:extLst>
                </p14:cNvPr>
                <p14:cNvContentPartPr/>
                <p14:nvPr/>
              </p14:nvContentPartPr>
              <p14:xfrm>
                <a:off x="7038935" y="1253302"/>
                <a:ext cx="442440" cy="47520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0A44672E-5222-B4F5-3624-17B60B3805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0295" y="1244662"/>
                  <a:ext cx="4600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3100F228-EF2B-608E-0C37-65A372D2AC52}"/>
                    </a:ext>
                  </a:extLst>
                </p14:cNvPr>
                <p14:cNvContentPartPr/>
                <p14:nvPr/>
              </p14:nvContentPartPr>
              <p14:xfrm>
                <a:off x="7534655" y="1401262"/>
                <a:ext cx="121320" cy="21780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3100F228-EF2B-608E-0C37-65A372D2AC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25655" y="1392262"/>
                  <a:ext cx="138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C9486ED-EFD6-8921-8615-537C7E8470F3}"/>
                    </a:ext>
                  </a:extLst>
                </p14:cNvPr>
                <p14:cNvContentPartPr/>
                <p14:nvPr/>
              </p14:nvContentPartPr>
              <p14:xfrm>
                <a:off x="7643735" y="1386502"/>
                <a:ext cx="264600" cy="7491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C9486ED-EFD6-8921-8615-537C7E8470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35095" y="1377862"/>
                  <a:ext cx="28224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CEBC9EA4-59E3-3640-B2CC-1B7D3365291A}"/>
                    </a:ext>
                  </a:extLst>
                </p14:cNvPr>
                <p14:cNvContentPartPr/>
                <p14:nvPr/>
              </p14:nvContentPartPr>
              <p14:xfrm>
                <a:off x="7680815" y="1871062"/>
                <a:ext cx="421920" cy="6796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CEBC9EA4-59E3-3640-B2CC-1B7D336529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72175" y="1862422"/>
                  <a:ext cx="4395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A6D36BB5-D692-DCE3-8301-91BA66A4B154}"/>
                    </a:ext>
                  </a:extLst>
                </p14:cNvPr>
                <p14:cNvContentPartPr/>
                <p14:nvPr/>
              </p14:nvContentPartPr>
              <p14:xfrm>
                <a:off x="7759295" y="2317822"/>
                <a:ext cx="206280" cy="11124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A6D36BB5-D692-DCE3-8301-91BA66A4B1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0655" y="2308822"/>
                  <a:ext cx="223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DB06CB3C-709C-0512-E329-4391B572677A}"/>
                    </a:ext>
                  </a:extLst>
                </p14:cNvPr>
                <p14:cNvContentPartPr/>
                <p14:nvPr/>
              </p14:nvContentPartPr>
              <p14:xfrm>
                <a:off x="6784739" y="2082533"/>
                <a:ext cx="37440" cy="24408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DB06CB3C-709C-0512-E329-4391B57267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75739" y="2073893"/>
                  <a:ext cx="55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D88D4CE0-9045-F876-A939-FBEEC2B74F5E}"/>
                    </a:ext>
                  </a:extLst>
                </p14:cNvPr>
                <p14:cNvContentPartPr/>
                <p14:nvPr/>
              </p14:nvContentPartPr>
              <p14:xfrm>
                <a:off x="3624663" y="2966803"/>
                <a:ext cx="899280" cy="66240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D88D4CE0-9045-F876-A939-FBEEC2B74F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16023" y="2957803"/>
                  <a:ext cx="9169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1376C5A7-773E-CEF9-965F-60742C520A4C}"/>
                    </a:ext>
                  </a:extLst>
                </p14:cNvPr>
                <p14:cNvContentPartPr/>
                <p14:nvPr/>
              </p14:nvContentPartPr>
              <p14:xfrm>
                <a:off x="4038303" y="3510043"/>
                <a:ext cx="88200" cy="565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1376C5A7-773E-CEF9-965F-60742C520A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29663" y="3501043"/>
                  <a:ext cx="105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8FD12612-D8A8-1BDA-D69E-EB2B5E6D0C62}"/>
                    </a:ext>
                  </a:extLst>
                </p14:cNvPr>
                <p14:cNvContentPartPr/>
                <p14:nvPr/>
              </p14:nvContentPartPr>
              <p14:xfrm>
                <a:off x="5547295" y="2429398"/>
                <a:ext cx="381960" cy="25704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8FD12612-D8A8-1BDA-D69E-EB2B5E6D0C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38295" y="2420398"/>
                  <a:ext cx="399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77407ED4-AC15-E554-E176-D4E574B8CE44}"/>
                    </a:ext>
                  </a:extLst>
                </p14:cNvPr>
                <p14:cNvContentPartPr/>
                <p14:nvPr/>
              </p14:nvContentPartPr>
              <p14:xfrm>
                <a:off x="5048695" y="2462518"/>
                <a:ext cx="664200" cy="10944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77407ED4-AC15-E554-E176-D4E574B8CE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055" y="2453518"/>
                  <a:ext cx="681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25FAD4A5-8698-8F43-FA77-539D5FF8A1AF}"/>
                    </a:ext>
                  </a:extLst>
                </p14:cNvPr>
                <p14:cNvContentPartPr/>
                <p14:nvPr/>
              </p14:nvContentPartPr>
              <p14:xfrm>
                <a:off x="5395015" y="2987038"/>
                <a:ext cx="435600" cy="4269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25FAD4A5-8698-8F43-FA77-539D5FF8A1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6015" y="2978398"/>
                  <a:ext cx="453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CA789D4A-EE7B-DC7A-00D4-1B99C7305083}"/>
                    </a:ext>
                  </a:extLst>
                </p14:cNvPr>
                <p14:cNvContentPartPr/>
                <p14:nvPr/>
              </p14:nvContentPartPr>
              <p14:xfrm>
                <a:off x="2828078" y="5328549"/>
                <a:ext cx="1227240" cy="4849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CA789D4A-EE7B-DC7A-00D4-1B99C73050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9438" y="5319909"/>
                  <a:ext cx="12448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A3387A18-F2F3-AE7D-813C-EE2DF30D09A2}"/>
                    </a:ext>
                  </a:extLst>
                </p14:cNvPr>
                <p14:cNvContentPartPr/>
                <p14:nvPr/>
              </p14:nvContentPartPr>
              <p14:xfrm>
                <a:off x="4331078" y="4891509"/>
                <a:ext cx="252720" cy="80388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A3387A18-F2F3-AE7D-813C-EE2DF30D09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2078" y="4882509"/>
                  <a:ext cx="27036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C1FC5E89-456E-5FA8-32E9-1B1D1F3A62A2}"/>
                    </a:ext>
                  </a:extLst>
                </p14:cNvPr>
                <p14:cNvContentPartPr/>
                <p14:nvPr/>
              </p14:nvContentPartPr>
              <p14:xfrm>
                <a:off x="2957678" y="4581020"/>
                <a:ext cx="1408680" cy="68004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C1FC5E89-456E-5FA8-32E9-1B1D1F3A62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9038" y="4572380"/>
                  <a:ext cx="14263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895C34A9-6C01-3244-364A-92FBD4CF5B3A}"/>
                    </a:ext>
                  </a:extLst>
                </p14:cNvPr>
                <p14:cNvContentPartPr/>
                <p14:nvPr/>
              </p14:nvContentPartPr>
              <p14:xfrm>
                <a:off x="4590998" y="5535380"/>
                <a:ext cx="809640" cy="85176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895C34A9-6C01-3244-364A-92FBD4CF5B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81998" y="5526380"/>
                  <a:ext cx="8272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3BF06976-1380-9AD2-1DC9-642FB03AAEE1}"/>
                    </a:ext>
                  </a:extLst>
                </p14:cNvPr>
                <p14:cNvContentPartPr/>
                <p14:nvPr/>
              </p14:nvContentPartPr>
              <p14:xfrm>
                <a:off x="5111370" y="4126591"/>
                <a:ext cx="723240" cy="8028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3BF06976-1380-9AD2-1DC9-642FB03AAE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2370" y="4117951"/>
                  <a:ext cx="740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6A268501-4405-D167-665D-5FA3B9AE49E7}"/>
                    </a:ext>
                  </a:extLst>
                </p14:cNvPr>
                <p14:cNvContentPartPr/>
                <p14:nvPr/>
              </p14:nvContentPartPr>
              <p14:xfrm>
                <a:off x="5670720" y="5201800"/>
                <a:ext cx="947520" cy="453240"/>
              </p14:xfrm>
            </p:contentPart>
          </mc:Choice>
          <mc:Fallback xmlns=""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6A268501-4405-D167-665D-5FA3B9AE49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61720" y="5192800"/>
                  <a:ext cx="965160" cy="47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52093367-4574-AB3E-99EB-C347459BD27C}"/>
                </a:ext>
              </a:extLst>
            </p:cNvPr>
            <p:cNvGrpSpPr/>
            <p:nvPr/>
          </p:nvGrpSpPr>
          <p:grpSpPr>
            <a:xfrm>
              <a:off x="2859758" y="38926"/>
              <a:ext cx="5460381" cy="6764183"/>
              <a:chOff x="2859758" y="38926"/>
              <a:chExt cx="5460381" cy="6764183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3" name="Рукописный ввод 32">
                    <a:extLst>
                      <a:ext uri="{FF2B5EF4-FFF2-40B4-BE49-F238E27FC236}">
                        <a16:creationId xmlns:a16="http://schemas.microsoft.com/office/drawing/2014/main" id="{51707FBD-C23A-B772-1E4E-DA4561C19752}"/>
                      </a:ext>
                    </a:extLst>
                  </p14:cNvPr>
                  <p14:cNvContentPartPr/>
                  <p14:nvPr/>
                </p14:nvContentPartPr>
                <p14:xfrm>
                  <a:off x="4599732" y="38926"/>
                  <a:ext cx="1808640" cy="448920"/>
                </p14:xfrm>
              </p:contentPart>
            </mc:Choice>
            <mc:Fallback xmlns="">
              <p:pic>
                <p:nvPicPr>
                  <p:cNvPr id="33" name="Рукописный ввод 32">
                    <a:extLst>
                      <a:ext uri="{FF2B5EF4-FFF2-40B4-BE49-F238E27FC236}">
                        <a16:creationId xmlns:a16="http://schemas.microsoft.com/office/drawing/2014/main" id="{51707FBD-C23A-B772-1E4E-DA4561C1975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590732" y="29926"/>
                    <a:ext cx="1826280" cy="46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4" name="Рукописный ввод 33">
                    <a:extLst>
                      <a:ext uri="{FF2B5EF4-FFF2-40B4-BE49-F238E27FC236}">
                        <a16:creationId xmlns:a16="http://schemas.microsoft.com/office/drawing/2014/main" id="{F67B00D2-5F73-B2DB-1F3B-FFD3F7593773}"/>
                      </a:ext>
                    </a:extLst>
                  </p14:cNvPr>
                  <p14:cNvContentPartPr/>
                  <p14:nvPr/>
                </p14:nvContentPartPr>
                <p14:xfrm>
                  <a:off x="6275892" y="234406"/>
                  <a:ext cx="508680" cy="796320"/>
                </p14:xfrm>
              </p:contentPart>
            </mc:Choice>
            <mc:Fallback xmlns="">
              <p:pic>
                <p:nvPicPr>
                  <p:cNvPr id="34" name="Рукописный ввод 33">
                    <a:extLst>
                      <a:ext uri="{FF2B5EF4-FFF2-40B4-BE49-F238E27FC236}">
                        <a16:creationId xmlns:a16="http://schemas.microsoft.com/office/drawing/2014/main" id="{F67B00D2-5F73-B2DB-1F3B-FFD3F759377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266892" y="225406"/>
                    <a:ext cx="526320" cy="81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5" name="Рукописный ввод 34">
                    <a:extLst>
                      <a:ext uri="{FF2B5EF4-FFF2-40B4-BE49-F238E27FC236}">
                        <a16:creationId xmlns:a16="http://schemas.microsoft.com/office/drawing/2014/main" id="{6AC65046-009B-1C83-2445-8A0FC7A72C70}"/>
                      </a:ext>
                    </a:extLst>
                  </p14:cNvPr>
                  <p14:cNvContentPartPr/>
                  <p14:nvPr/>
                </p14:nvContentPartPr>
                <p14:xfrm>
                  <a:off x="4527372" y="623566"/>
                  <a:ext cx="507600" cy="950400"/>
                </p14:xfrm>
              </p:contentPart>
            </mc:Choice>
            <mc:Fallback xmlns=""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6AC65046-009B-1C83-2445-8A0FC7A72C7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518372" y="614566"/>
                    <a:ext cx="525240" cy="9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6" name="Рукописный ввод 35">
                    <a:extLst>
                      <a:ext uri="{FF2B5EF4-FFF2-40B4-BE49-F238E27FC236}">
                        <a16:creationId xmlns:a16="http://schemas.microsoft.com/office/drawing/2014/main" id="{BF9BADDC-084B-FFFA-D639-AB1FAF5BEDDD}"/>
                      </a:ext>
                    </a:extLst>
                  </p14:cNvPr>
                  <p14:cNvContentPartPr/>
                  <p14:nvPr/>
                </p14:nvContentPartPr>
                <p14:xfrm>
                  <a:off x="5261052" y="967006"/>
                  <a:ext cx="303120" cy="77400"/>
                </p14:xfrm>
              </p:contentPart>
            </mc:Choice>
            <mc:Fallback xmlns=""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BF9BADDC-084B-FFFA-D639-AB1FAF5BEDDD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252052" y="958366"/>
                    <a:ext cx="32076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7" name="Рукописный ввод 36">
                    <a:extLst>
                      <a:ext uri="{FF2B5EF4-FFF2-40B4-BE49-F238E27FC236}">
                        <a16:creationId xmlns:a16="http://schemas.microsoft.com/office/drawing/2014/main" id="{0042C293-B420-5F07-4266-2FA8776B6E0D}"/>
                      </a:ext>
                    </a:extLst>
                  </p14:cNvPr>
                  <p14:cNvContentPartPr/>
                  <p14:nvPr/>
                </p14:nvContentPartPr>
                <p14:xfrm>
                  <a:off x="5110932" y="496846"/>
                  <a:ext cx="428400" cy="190800"/>
                </p14:xfrm>
              </p:contentPart>
            </mc:Choice>
            <mc:Fallback xmlns=""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0042C293-B420-5F07-4266-2FA8776B6E0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01932" y="487846"/>
                    <a:ext cx="4460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8" name="Рукописный ввод 37">
                    <a:extLst>
                      <a:ext uri="{FF2B5EF4-FFF2-40B4-BE49-F238E27FC236}">
                        <a16:creationId xmlns:a16="http://schemas.microsoft.com/office/drawing/2014/main" id="{D69F8AFF-D656-DDFE-5F2C-3A38EF7203A4}"/>
                      </a:ext>
                    </a:extLst>
                  </p14:cNvPr>
                  <p14:cNvContentPartPr/>
                  <p14:nvPr/>
                </p14:nvContentPartPr>
                <p14:xfrm>
                  <a:off x="5632212" y="679006"/>
                  <a:ext cx="165240" cy="126360"/>
                </p14:xfrm>
              </p:contentPart>
            </mc:Choice>
            <mc:Fallback xmlns=""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D69F8AFF-D656-DDFE-5F2C-3A38EF7203A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623212" y="670006"/>
                    <a:ext cx="1828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9" name="Рукописный ввод 38">
                    <a:extLst>
                      <a:ext uri="{FF2B5EF4-FFF2-40B4-BE49-F238E27FC236}">
                        <a16:creationId xmlns:a16="http://schemas.microsoft.com/office/drawing/2014/main" id="{EF4C9692-EE58-0FF2-9779-B8A029BD1F50}"/>
                      </a:ext>
                    </a:extLst>
                  </p14:cNvPr>
                  <p14:cNvContentPartPr/>
                  <p14:nvPr/>
                </p14:nvContentPartPr>
                <p14:xfrm>
                  <a:off x="5731572" y="820486"/>
                  <a:ext cx="133920" cy="53280"/>
                </p14:xfrm>
              </p:contentPart>
            </mc:Choice>
            <mc:Fallback xmlns="">
              <p:pic>
                <p:nvPicPr>
                  <p:cNvPr id="39" name="Рукописный ввод 38">
                    <a:extLst>
                      <a:ext uri="{FF2B5EF4-FFF2-40B4-BE49-F238E27FC236}">
                        <a16:creationId xmlns:a16="http://schemas.microsoft.com/office/drawing/2014/main" id="{EF4C9692-EE58-0FF2-9779-B8A029BD1F5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22572" y="811846"/>
                    <a:ext cx="1515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0ECF5D18-B839-BACF-85CF-797A5E0D2537}"/>
                      </a:ext>
                    </a:extLst>
                  </p14:cNvPr>
                  <p14:cNvContentPartPr/>
                  <p14:nvPr/>
                </p14:nvContentPartPr>
                <p14:xfrm>
                  <a:off x="5795292" y="1009126"/>
                  <a:ext cx="158040" cy="10944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0ECF5D18-B839-BACF-85CF-797A5E0D253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786292" y="1000486"/>
                    <a:ext cx="17568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1" name="Рукописный ввод 40">
                    <a:extLst>
                      <a:ext uri="{FF2B5EF4-FFF2-40B4-BE49-F238E27FC236}">
                        <a16:creationId xmlns:a16="http://schemas.microsoft.com/office/drawing/2014/main" id="{69DE286F-BC59-398F-C55C-62131DFF91B9}"/>
                      </a:ext>
                    </a:extLst>
                  </p14:cNvPr>
                  <p14:cNvContentPartPr/>
                  <p14:nvPr/>
                </p14:nvContentPartPr>
                <p14:xfrm>
                  <a:off x="6328452" y="683326"/>
                  <a:ext cx="247680" cy="98640"/>
                </p14:xfrm>
              </p:contentPart>
            </mc:Choice>
            <mc:Fallback xmlns="">
              <p:pic>
                <p:nvPicPr>
                  <p:cNvPr id="41" name="Рукописный ввод 40">
                    <a:extLst>
                      <a:ext uri="{FF2B5EF4-FFF2-40B4-BE49-F238E27FC236}">
                        <a16:creationId xmlns:a16="http://schemas.microsoft.com/office/drawing/2014/main" id="{69DE286F-BC59-398F-C55C-62131DFF91B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319812" y="674686"/>
                    <a:ext cx="26532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2" name="Рукописный ввод 41">
                    <a:extLst>
                      <a:ext uri="{FF2B5EF4-FFF2-40B4-BE49-F238E27FC236}">
                        <a16:creationId xmlns:a16="http://schemas.microsoft.com/office/drawing/2014/main" id="{5F47170C-38A4-10CA-85E8-44F9D9588557}"/>
                      </a:ext>
                    </a:extLst>
                  </p14:cNvPr>
                  <p14:cNvContentPartPr/>
                  <p14:nvPr/>
                </p14:nvContentPartPr>
                <p14:xfrm>
                  <a:off x="6192372" y="267166"/>
                  <a:ext cx="84240" cy="92160"/>
                </p14:xfrm>
              </p:contentPart>
            </mc:Choice>
            <mc:Fallback xmlns="">
              <p:pic>
                <p:nvPicPr>
                  <p:cNvPr id="42" name="Рукописный ввод 41">
                    <a:extLst>
                      <a:ext uri="{FF2B5EF4-FFF2-40B4-BE49-F238E27FC236}">
                        <a16:creationId xmlns:a16="http://schemas.microsoft.com/office/drawing/2014/main" id="{5F47170C-38A4-10CA-85E8-44F9D958855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183372" y="258526"/>
                    <a:ext cx="1018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3" name="Рукописный ввод 42">
                    <a:extLst>
                      <a:ext uri="{FF2B5EF4-FFF2-40B4-BE49-F238E27FC236}">
                        <a16:creationId xmlns:a16="http://schemas.microsoft.com/office/drawing/2014/main" id="{F009E589-F8AE-6D25-FC06-2AE6649BE22F}"/>
                      </a:ext>
                    </a:extLst>
                  </p14:cNvPr>
                  <p14:cNvContentPartPr/>
                  <p14:nvPr/>
                </p14:nvContentPartPr>
                <p14:xfrm>
                  <a:off x="4242972" y="674326"/>
                  <a:ext cx="250200" cy="259560"/>
                </p14:xfrm>
              </p:contentPart>
            </mc:Choice>
            <mc:Fallback xmlns="">
              <p:pic>
                <p:nvPicPr>
                  <p:cNvPr id="43" name="Рукописный ввод 42">
                    <a:extLst>
                      <a:ext uri="{FF2B5EF4-FFF2-40B4-BE49-F238E27FC236}">
                        <a16:creationId xmlns:a16="http://schemas.microsoft.com/office/drawing/2014/main" id="{F009E589-F8AE-6D25-FC06-2AE6649BE22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234332" y="665686"/>
                    <a:ext cx="26784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4" name="Рукописный ввод 43">
                    <a:extLst>
                      <a:ext uri="{FF2B5EF4-FFF2-40B4-BE49-F238E27FC236}">
                        <a16:creationId xmlns:a16="http://schemas.microsoft.com/office/drawing/2014/main" id="{DFF7D25D-F20B-C6D8-2E15-BA8EEBB18EA3}"/>
                      </a:ext>
                    </a:extLst>
                  </p14:cNvPr>
                  <p14:cNvContentPartPr/>
                  <p14:nvPr/>
                </p14:nvContentPartPr>
                <p14:xfrm>
                  <a:off x="4226052" y="954406"/>
                  <a:ext cx="111600" cy="224280"/>
                </p14:xfrm>
              </p:contentPart>
            </mc:Choice>
            <mc:Fallback xmlns="">
              <p:pic>
                <p:nvPicPr>
                  <p:cNvPr id="44" name="Рукописный ввод 43">
                    <a:extLst>
                      <a:ext uri="{FF2B5EF4-FFF2-40B4-BE49-F238E27FC236}">
                        <a16:creationId xmlns:a16="http://schemas.microsoft.com/office/drawing/2014/main" id="{DFF7D25D-F20B-C6D8-2E15-BA8EEBB18EA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217052" y="945766"/>
                    <a:ext cx="1292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5" name="Рукописный ввод 44">
                    <a:extLst>
                      <a:ext uri="{FF2B5EF4-FFF2-40B4-BE49-F238E27FC236}">
                        <a16:creationId xmlns:a16="http://schemas.microsoft.com/office/drawing/2014/main" id="{C8F6C124-C0B0-3D27-BD30-34D30DC82E8A}"/>
                      </a:ext>
                    </a:extLst>
                  </p14:cNvPr>
                  <p14:cNvContentPartPr/>
                  <p14:nvPr/>
                </p14:nvContentPartPr>
                <p14:xfrm>
                  <a:off x="4282572" y="1197766"/>
                  <a:ext cx="31320" cy="30960"/>
                </p14:xfrm>
              </p:contentPart>
            </mc:Choice>
            <mc:Fallback xmlns="">
              <p:pic>
                <p:nvPicPr>
                  <p:cNvPr id="45" name="Рукописный ввод 44">
                    <a:extLst>
                      <a:ext uri="{FF2B5EF4-FFF2-40B4-BE49-F238E27FC236}">
                        <a16:creationId xmlns:a16="http://schemas.microsoft.com/office/drawing/2014/main" id="{C8F6C124-C0B0-3D27-BD30-34D30DC82E8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273932" y="1189126"/>
                    <a:ext cx="489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6" name="Рукописный ввод 45">
                    <a:extLst>
                      <a:ext uri="{FF2B5EF4-FFF2-40B4-BE49-F238E27FC236}">
                        <a16:creationId xmlns:a16="http://schemas.microsoft.com/office/drawing/2014/main" id="{FCC1602D-2566-D224-5960-CF5FCE4C9988}"/>
                      </a:ext>
                    </a:extLst>
                  </p14:cNvPr>
                  <p14:cNvContentPartPr/>
                  <p14:nvPr/>
                </p14:nvContentPartPr>
                <p14:xfrm>
                  <a:off x="4097892" y="1227646"/>
                  <a:ext cx="226800" cy="386640"/>
                </p14:xfrm>
              </p:contentPart>
            </mc:Choice>
            <mc:Fallback xmlns="">
              <p:pic>
                <p:nvPicPr>
                  <p:cNvPr id="46" name="Рукописный ввод 45">
                    <a:extLst>
                      <a:ext uri="{FF2B5EF4-FFF2-40B4-BE49-F238E27FC236}">
                        <a16:creationId xmlns:a16="http://schemas.microsoft.com/office/drawing/2014/main" id="{FCC1602D-2566-D224-5960-CF5FCE4C998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089252" y="1218646"/>
                    <a:ext cx="24444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7" name="Рукописный ввод 46">
                    <a:extLst>
                      <a:ext uri="{FF2B5EF4-FFF2-40B4-BE49-F238E27FC236}">
                        <a16:creationId xmlns:a16="http://schemas.microsoft.com/office/drawing/2014/main" id="{C34094F7-B745-022D-F13D-8B6CAA63D672}"/>
                      </a:ext>
                    </a:extLst>
                  </p14:cNvPr>
                  <p14:cNvContentPartPr/>
                  <p14:nvPr/>
                </p14:nvContentPartPr>
                <p14:xfrm>
                  <a:off x="5597992" y="1176830"/>
                  <a:ext cx="938520" cy="172800"/>
                </p14:xfrm>
              </p:contentPart>
            </mc:Choice>
            <mc:Fallback xmlns="">
              <p:pic>
                <p:nvPicPr>
                  <p:cNvPr id="47" name="Рукописный ввод 46">
                    <a:extLst>
                      <a:ext uri="{FF2B5EF4-FFF2-40B4-BE49-F238E27FC236}">
                        <a16:creationId xmlns:a16="http://schemas.microsoft.com/office/drawing/2014/main" id="{C34094F7-B745-022D-F13D-8B6CAA63D672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589352" y="1168190"/>
                    <a:ext cx="95616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8" name="Рукописный ввод 47">
                    <a:extLst>
                      <a:ext uri="{FF2B5EF4-FFF2-40B4-BE49-F238E27FC236}">
                        <a16:creationId xmlns:a16="http://schemas.microsoft.com/office/drawing/2014/main" id="{AE9F2E0C-90B4-1F75-87E1-46556D626D78}"/>
                      </a:ext>
                    </a:extLst>
                  </p14:cNvPr>
                  <p14:cNvContentPartPr/>
                  <p14:nvPr/>
                </p14:nvContentPartPr>
                <p14:xfrm>
                  <a:off x="6486112" y="1262510"/>
                  <a:ext cx="80640" cy="92160"/>
                </p14:xfrm>
              </p:contentPart>
            </mc:Choice>
            <mc:Fallback xmlns="">
              <p:pic>
                <p:nvPicPr>
                  <p:cNvPr id="48" name="Рукописный ввод 47">
                    <a:extLst>
                      <a:ext uri="{FF2B5EF4-FFF2-40B4-BE49-F238E27FC236}">
                        <a16:creationId xmlns:a16="http://schemas.microsoft.com/office/drawing/2014/main" id="{AE9F2E0C-90B4-1F75-87E1-46556D626D78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477112" y="1253870"/>
                    <a:ext cx="982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D7B3E892-00D2-6C83-221D-B89E1B3FA010}"/>
                      </a:ext>
                    </a:extLst>
                  </p14:cNvPr>
                  <p14:cNvContentPartPr/>
                  <p14:nvPr/>
                </p14:nvContentPartPr>
                <p14:xfrm>
                  <a:off x="6637312" y="1087550"/>
                  <a:ext cx="141120" cy="28080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D7B3E892-00D2-6C83-221D-B89E1B3FA01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628312" y="1078910"/>
                    <a:ext cx="15876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2A717FF6-69E7-A034-CB79-CB325760CB35}"/>
                      </a:ext>
                    </a:extLst>
                  </p14:cNvPr>
                  <p14:cNvContentPartPr/>
                  <p14:nvPr/>
                </p14:nvContentPartPr>
                <p14:xfrm>
                  <a:off x="6756832" y="1008350"/>
                  <a:ext cx="28440" cy="6012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2A717FF6-69E7-A034-CB79-CB325760CB3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747832" y="999350"/>
                    <a:ext cx="460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DAC6F20E-E580-04C1-3840-9B8407DDC5CF}"/>
                      </a:ext>
                    </a:extLst>
                  </p14:cNvPr>
                  <p14:cNvContentPartPr/>
                  <p14:nvPr/>
                </p14:nvContentPartPr>
                <p14:xfrm>
                  <a:off x="4188592" y="1639790"/>
                  <a:ext cx="502200" cy="35640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DAC6F20E-E580-04C1-3840-9B8407DDC5C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179952" y="1630790"/>
                    <a:ext cx="51984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DA6D24B3-43C2-DD53-7F8B-588EA321B263}"/>
                      </a:ext>
                    </a:extLst>
                  </p14:cNvPr>
                  <p14:cNvContentPartPr/>
                  <p14:nvPr/>
                </p14:nvContentPartPr>
                <p14:xfrm>
                  <a:off x="4699432" y="1892510"/>
                  <a:ext cx="359640" cy="18504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DA6D24B3-43C2-DD53-7F8B-588EA321B263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690432" y="1883510"/>
                    <a:ext cx="3772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C4ABADAE-6311-424C-65F1-670E8ADAAC63}"/>
                      </a:ext>
                    </a:extLst>
                  </p14:cNvPr>
                  <p14:cNvContentPartPr/>
                  <p14:nvPr/>
                </p14:nvContentPartPr>
                <p14:xfrm>
                  <a:off x="5043232" y="2024990"/>
                  <a:ext cx="326160" cy="14400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C4ABADAE-6311-424C-65F1-670E8ADAAC63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034232" y="2015990"/>
                    <a:ext cx="3438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81A9475C-8EA4-8D9F-98C1-87F04DDBFB82}"/>
                      </a:ext>
                    </a:extLst>
                  </p14:cNvPr>
                  <p14:cNvContentPartPr/>
                  <p14:nvPr/>
                </p14:nvContentPartPr>
                <p14:xfrm>
                  <a:off x="5325472" y="2197070"/>
                  <a:ext cx="480600" cy="24084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81A9475C-8EA4-8D9F-98C1-87F04DDBFB8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316832" y="2188070"/>
                    <a:ext cx="4982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595A6A92-49CE-082E-E488-C9DF84A9AFC0}"/>
                      </a:ext>
                    </a:extLst>
                  </p14:cNvPr>
                  <p14:cNvContentPartPr/>
                  <p14:nvPr/>
                </p14:nvContentPartPr>
                <p14:xfrm>
                  <a:off x="5217472" y="1863350"/>
                  <a:ext cx="264960" cy="19512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595A6A92-49CE-082E-E488-C9DF84A9AFC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208472" y="1854710"/>
                    <a:ext cx="28260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0A1A205E-C767-A246-9682-62845D9A1A5D}"/>
                      </a:ext>
                    </a:extLst>
                  </p14:cNvPr>
                  <p14:cNvContentPartPr/>
                  <p14:nvPr/>
                </p14:nvContentPartPr>
                <p14:xfrm>
                  <a:off x="5459392" y="2056670"/>
                  <a:ext cx="131400" cy="8028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0A1A205E-C767-A246-9682-62845D9A1A5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450392" y="2047670"/>
                    <a:ext cx="149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8EDFC34B-8DA9-6521-A237-EC65D694A1D0}"/>
                      </a:ext>
                    </a:extLst>
                  </p14:cNvPr>
                  <p14:cNvContentPartPr/>
                  <p14:nvPr/>
                </p14:nvContentPartPr>
                <p14:xfrm>
                  <a:off x="5590072" y="2129750"/>
                  <a:ext cx="207000" cy="23148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8EDFC34B-8DA9-6521-A237-EC65D694A1D0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581072" y="2121110"/>
                    <a:ext cx="22464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36F41D27-59BE-A60F-FBBF-D885630DF7EF}"/>
                      </a:ext>
                    </a:extLst>
                  </p14:cNvPr>
                  <p14:cNvContentPartPr/>
                  <p14:nvPr/>
                </p14:nvContentPartPr>
                <p14:xfrm>
                  <a:off x="5223592" y="1792430"/>
                  <a:ext cx="55080" cy="8568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36F41D27-59BE-A60F-FBBF-D885630DF7E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214952" y="1783430"/>
                    <a:ext cx="727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96049AA4-5A79-6D33-1D69-69AAEEA10478}"/>
                      </a:ext>
                    </a:extLst>
                  </p14:cNvPr>
                  <p14:cNvContentPartPr/>
                  <p14:nvPr/>
                </p14:nvContentPartPr>
                <p14:xfrm>
                  <a:off x="5360392" y="1732670"/>
                  <a:ext cx="61200" cy="612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96049AA4-5A79-6D33-1D69-69AAEEA10478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351752" y="1723670"/>
                    <a:ext cx="7884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D34D351A-01EE-7B45-583E-2EADB74A7794}"/>
                      </a:ext>
                    </a:extLst>
                  </p14:cNvPr>
                  <p14:cNvContentPartPr/>
                  <p14:nvPr/>
                </p14:nvContentPartPr>
                <p14:xfrm>
                  <a:off x="5288752" y="1819070"/>
                  <a:ext cx="132840" cy="2484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D34D351A-01EE-7B45-583E-2EADB74A7794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279752" y="1810070"/>
                    <a:ext cx="15048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DD5AF3C6-E6B4-41B3-EA83-3675FA150E57}"/>
                      </a:ext>
                    </a:extLst>
                  </p14:cNvPr>
                  <p14:cNvContentPartPr/>
                  <p14:nvPr/>
                </p14:nvContentPartPr>
                <p14:xfrm>
                  <a:off x="6320872" y="1419830"/>
                  <a:ext cx="347040" cy="33696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DD5AF3C6-E6B4-41B3-EA83-3675FA150E5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312232" y="1411190"/>
                    <a:ext cx="364680" cy="35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29747B33-3578-A045-813B-09945574261B}"/>
                      </a:ext>
                    </a:extLst>
                  </p14:cNvPr>
                  <p14:cNvContentPartPr/>
                  <p14:nvPr/>
                </p14:nvContentPartPr>
                <p14:xfrm>
                  <a:off x="6567472" y="1457990"/>
                  <a:ext cx="62280" cy="26820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29747B33-3578-A045-813B-09945574261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558472" y="1449350"/>
                    <a:ext cx="7992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5C541DD1-D093-4BFA-EE0D-AF634999992B}"/>
                      </a:ext>
                    </a:extLst>
                  </p14:cNvPr>
                  <p14:cNvContentPartPr/>
                  <p14:nvPr/>
                </p14:nvContentPartPr>
                <p14:xfrm>
                  <a:off x="6611032" y="1779470"/>
                  <a:ext cx="66600" cy="13968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5C541DD1-D093-4BFA-EE0D-AF634999992B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602032" y="1770470"/>
                    <a:ext cx="8424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64" name="Рукописный ввод 63">
                    <a:extLst>
                      <a:ext uri="{FF2B5EF4-FFF2-40B4-BE49-F238E27FC236}">
                        <a16:creationId xmlns:a16="http://schemas.microsoft.com/office/drawing/2014/main" id="{CDD650B5-AE21-7BA9-36E5-958299988365}"/>
                      </a:ext>
                    </a:extLst>
                  </p14:cNvPr>
                  <p14:cNvContentPartPr/>
                  <p14:nvPr/>
                </p14:nvContentPartPr>
                <p14:xfrm>
                  <a:off x="6466312" y="1917710"/>
                  <a:ext cx="153000" cy="69840"/>
                </p14:xfrm>
              </p:contentPart>
            </mc:Choice>
            <mc:Fallback xmlns="">
              <p:pic>
                <p:nvPicPr>
                  <p:cNvPr id="64" name="Рукописный ввод 63">
                    <a:extLst>
                      <a:ext uri="{FF2B5EF4-FFF2-40B4-BE49-F238E27FC236}">
                        <a16:creationId xmlns:a16="http://schemas.microsoft.com/office/drawing/2014/main" id="{CDD650B5-AE21-7BA9-36E5-958299988365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457312" y="1909070"/>
                    <a:ext cx="1706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5" name="Рукописный ввод 64">
                    <a:extLst>
                      <a:ext uri="{FF2B5EF4-FFF2-40B4-BE49-F238E27FC236}">
                        <a16:creationId xmlns:a16="http://schemas.microsoft.com/office/drawing/2014/main" id="{A1A4E733-5F89-BA80-C354-5D0CEA897BD1}"/>
                      </a:ext>
                    </a:extLst>
                  </p14:cNvPr>
                  <p14:cNvContentPartPr/>
                  <p14:nvPr/>
                </p14:nvContentPartPr>
                <p14:xfrm>
                  <a:off x="6389632" y="1963430"/>
                  <a:ext cx="97920" cy="110520"/>
                </p14:xfrm>
              </p:contentPart>
            </mc:Choice>
            <mc:Fallback xmlns="">
              <p:pic>
                <p:nvPicPr>
                  <p:cNvPr id="65" name="Рукописный ввод 64">
                    <a:extLst>
                      <a:ext uri="{FF2B5EF4-FFF2-40B4-BE49-F238E27FC236}">
                        <a16:creationId xmlns:a16="http://schemas.microsoft.com/office/drawing/2014/main" id="{A1A4E733-5F89-BA80-C354-5D0CEA897BD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380632" y="1954790"/>
                    <a:ext cx="11556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6" name="Рукописный ввод 65">
                    <a:extLst>
                      <a:ext uri="{FF2B5EF4-FFF2-40B4-BE49-F238E27FC236}">
                        <a16:creationId xmlns:a16="http://schemas.microsoft.com/office/drawing/2014/main" id="{9F53ACF0-E63F-9586-B9DF-0698AAE83E7C}"/>
                      </a:ext>
                    </a:extLst>
                  </p14:cNvPr>
                  <p14:cNvContentPartPr/>
                  <p14:nvPr/>
                </p14:nvContentPartPr>
                <p14:xfrm>
                  <a:off x="6375952" y="1972790"/>
                  <a:ext cx="10080" cy="102960"/>
                </p14:xfrm>
              </p:contentPart>
            </mc:Choice>
            <mc:Fallback xmlns="">
              <p:pic>
                <p:nvPicPr>
                  <p:cNvPr id="66" name="Рукописный ввод 65">
                    <a:extLst>
                      <a:ext uri="{FF2B5EF4-FFF2-40B4-BE49-F238E27FC236}">
                        <a16:creationId xmlns:a16="http://schemas.microsoft.com/office/drawing/2014/main" id="{9F53ACF0-E63F-9586-B9DF-0698AAE83E7C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367312" y="1963790"/>
                    <a:ext cx="277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67" name="Рукописный ввод 66">
                    <a:extLst>
                      <a:ext uri="{FF2B5EF4-FFF2-40B4-BE49-F238E27FC236}">
                        <a16:creationId xmlns:a16="http://schemas.microsoft.com/office/drawing/2014/main" id="{1D6FFB07-AB7A-CD5D-C274-2F2E24005FA5}"/>
                      </a:ext>
                    </a:extLst>
                  </p14:cNvPr>
                  <p14:cNvContentPartPr/>
                  <p14:nvPr/>
                </p14:nvContentPartPr>
                <p14:xfrm>
                  <a:off x="6189112" y="1774430"/>
                  <a:ext cx="48960" cy="91800"/>
                </p14:xfrm>
              </p:contentPart>
            </mc:Choice>
            <mc:Fallback xmlns="">
              <p:pic>
                <p:nvPicPr>
                  <p:cNvPr id="67" name="Рукописный ввод 66">
                    <a:extLst>
                      <a:ext uri="{FF2B5EF4-FFF2-40B4-BE49-F238E27FC236}">
                        <a16:creationId xmlns:a16="http://schemas.microsoft.com/office/drawing/2014/main" id="{1D6FFB07-AB7A-CD5D-C274-2F2E24005FA5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180472" y="1765430"/>
                    <a:ext cx="6660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8" name="Рукописный ввод 67">
                    <a:extLst>
                      <a:ext uri="{FF2B5EF4-FFF2-40B4-BE49-F238E27FC236}">
                        <a16:creationId xmlns:a16="http://schemas.microsoft.com/office/drawing/2014/main" id="{E2D42155-0824-448E-69B8-D8DEDFF940FB}"/>
                      </a:ext>
                    </a:extLst>
                  </p14:cNvPr>
                  <p14:cNvContentPartPr/>
                  <p14:nvPr/>
                </p14:nvContentPartPr>
                <p14:xfrm>
                  <a:off x="6288472" y="1767590"/>
                  <a:ext cx="48240" cy="76680"/>
                </p14:xfrm>
              </p:contentPart>
            </mc:Choice>
            <mc:Fallback xmlns="">
              <p:pic>
                <p:nvPicPr>
                  <p:cNvPr id="68" name="Рукописный ввод 67">
                    <a:extLst>
                      <a:ext uri="{FF2B5EF4-FFF2-40B4-BE49-F238E27FC236}">
                        <a16:creationId xmlns:a16="http://schemas.microsoft.com/office/drawing/2014/main" id="{E2D42155-0824-448E-69B8-D8DEDFF940F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279832" y="1758950"/>
                    <a:ext cx="6588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9" name="Рукописный ввод 68">
                    <a:extLst>
                      <a:ext uri="{FF2B5EF4-FFF2-40B4-BE49-F238E27FC236}">
                        <a16:creationId xmlns:a16="http://schemas.microsoft.com/office/drawing/2014/main" id="{97680C98-ADF3-2038-DA62-796C32397C26}"/>
                      </a:ext>
                    </a:extLst>
                  </p14:cNvPr>
                  <p14:cNvContentPartPr/>
                  <p14:nvPr/>
                </p14:nvContentPartPr>
                <p14:xfrm>
                  <a:off x="6062392" y="1372670"/>
                  <a:ext cx="164880" cy="80280"/>
                </p14:xfrm>
              </p:contentPart>
            </mc:Choice>
            <mc:Fallback xmlns="">
              <p:pic>
                <p:nvPicPr>
                  <p:cNvPr id="69" name="Рукописный ввод 68">
                    <a:extLst>
                      <a:ext uri="{FF2B5EF4-FFF2-40B4-BE49-F238E27FC236}">
                        <a16:creationId xmlns:a16="http://schemas.microsoft.com/office/drawing/2014/main" id="{97680C98-ADF3-2038-DA62-796C32397C2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053392" y="1363670"/>
                    <a:ext cx="18252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0" name="Рукописный ввод 69">
                    <a:extLst>
                      <a:ext uri="{FF2B5EF4-FFF2-40B4-BE49-F238E27FC236}">
                        <a16:creationId xmlns:a16="http://schemas.microsoft.com/office/drawing/2014/main" id="{C828183A-1CEC-B1A4-1AF4-6FD84756C7AC}"/>
                      </a:ext>
                    </a:extLst>
                  </p14:cNvPr>
                  <p14:cNvContentPartPr/>
                  <p14:nvPr/>
                </p14:nvContentPartPr>
                <p14:xfrm>
                  <a:off x="5873752" y="1915190"/>
                  <a:ext cx="648000" cy="456840"/>
                </p14:xfrm>
              </p:contentPart>
            </mc:Choice>
            <mc:Fallback xmlns="">
              <p:pic>
                <p:nvPicPr>
                  <p:cNvPr id="70" name="Рукописный ввод 69">
                    <a:extLst>
                      <a:ext uri="{FF2B5EF4-FFF2-40B4-BE49-F238E27FC236}">
                        <a16:creationId xmlns:a16="http://schemas.microsoft.com/office/drawing/2014/main" id="{C828183A-1CEC-B1A4-1AF4-6FD84756C7A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5865112" y="1906550"/>
                    <a:ext cx="665640" cy="47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1" name="Рукописный ввод 70">
                    <a:extLst>
                      <a:ext uri="{FF2B5EF4-FFF2-40B4-BE49-F238E27FC236}">
                        <a16:creationId xmlns:a16="http://schemas.microsoft.com/office/drawing/2014/main" id="{5B48C44B-15C5-4ABA-2A9E-D1F06D5697E7}"/>
                      </a:ext>
                    </a:extLst>
                  </p14:cNvPr>
                  <p14:cNvContentPartPr/>
                  <p14:nvPr/>
                </p14:nvContentPartPr>
                <p14:xfrm>
                  <a:off x="6048352" y="2038310"/>
                  <a:ext cx="125640" cy="148680"/>
                </p14:xfrm>
              </p:contentPart>
            </mc:Choice>
            <mc:Fallback xmlns="">
              <p:pic>
                <p:nvPicPr>
                  <p:cNvPr id="71" name="Рукописный ввод 70">
                    <a:extLst>
                      <a:ext uri="{FF2B5EF4-FFF2-40B4-BE49-F238E27FC236}">
                        <a16:creationId xmlns:a16="http://schemas.microsoft.com/office/drawing/2014/main" id="{5B48C44B-15C5-4ABA-2A9E-D1F06D5697E7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039712" y="2029310"/>
                    <a:ext cx="1432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2" name="Рукописный ввод 71">
                    <a:extLst>
                      <a:ext uri="{FF2B5EF4-FFF2-40B4-BE49-F238E27FC236}">
                        <a16:creationId xmlns:a16="http://schemas.microsoft.com/office/drawing/2014/main" id="{341FD331-DFDD-89B1-A934-D541349530A8}"/>
                      </a:ext>
                    </a:extLst>
                  </p14:cNvPr>
                  <p14:cNvContentPartPr/>
                  <p14:nvPr/>
                </p14:nvContentPartPr>
                <p14:xfrm>
                  <a:off x="6174712" y="2008430"/>
                  <a:ext cx="158760" cy="104760"/>
                </p14:xfrm>
              </p:contentPart>
            </mc:Choice>
            <mc:Fallback xmlns="">
              <p:pic>
                <p:nvPicPr>
                  <p:cNvPr id="72" name="Рукописный ввод 71">
                    <a:extLst>
                      <a:ext uri="{FF2B5EF4-FFF2-40B4-BE49-F238E27FC236}">
                        <a16:creationId xmlns:a16="http://schemas.microsoft.com/office/drawing/2014/main" id="{341FD331-DFDD-89B1-A934-D541349530A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166072" y="1999430"/>
                    <a:ext cx="1764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Рукописный ввод 72">
                    <a:extLst>
                      <a:ext uri="{FF2B5EF4-FFF2-40B4-BE49-F238E27FC236}">
                        <a16:creationId xmlns:a16="http://schemas.microsoft.com/office/drawing/2014/main" id="{966D19BB-CE9F-3575-75F1-086F835027DB}"/>
                      </a:ext>
                    </a:extLst>
                  </p14:cNvPr>
                  <p14:cNvContentPartPr/>
                  <p14:nvPr/>
                </p14:nvContentPartPr>
                <p14:xfrm>
                  <a:off x="6013432" y="2091230"/>
                  <a:ext cx="41400" cy="14040"/>
                </p14:xfrm>
              </p:contentPart>
            </mc:Choice>
            <mc:Fallback xmlns="">
              <p:pic>
                <p:nvPicPr>
                  <p:cNvPr id="73" name="Рукописный ввод 72">
                    <a:extLst>
                      <a:ext uri="{FF2B5EF4-FFF2-40B4-BE49-F238E27FC236}">
                        <a16:creationId xmlns:a16="http://schemas.microsoft.com/office/drawing/2014/main" id="{966D19BB-CE9F-3575-75F1-086F835027DB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004432" y="2082590"/>
                    <a:ext cx="590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4" name="Рукописный ввод 73">
                    <a:extLst>
                      <a:ext uri="{FF2B5EF4-FFF2-40B4-BE49-F238E27FC236}">
                        <a16:creationId xmlns:a16="http://schemas.microsoft.com/office/drawing/2014/main" id="{D0F30A33-3ED0-89EA-6512-BC5726ACD430}"/>
                      </a:ext>
                    </a:extLst>
                  </p14:cNvPr>
                  <p14:cNvContentPartPr/>
                  <p14:nvPr/>
                </p14:nvContentPartPr>
                <p14:xfrm>
                  <a:off x="5936392" y="2180870"/>
                  <a:ext cx="88560" cy="15840"/>
                </p14:xfrm>
              </p:contentPart>
            </mc:Choice>
            <mc:Fallback xmlns="">
              <p:pic>
                <p:nvPicPr>
                  <p:cNvPr id="74" name="Рукописный ввод 73">
                    <a:extLst>
                      <a:ext uri="{FF2B5EF4-FFF2-40B4-BE49-F238E27FC236}">
                        <a16:creationId xmlns:a16="http://schemas.microsoft.com/office/drawing/2014/main" id="{D0F30A33-3ED0-89EA-6512-BC5726ACD430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927752" y="2171870"/>
                    <a:ext cx="10620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5" name="Рукописный ввод 74">
                    <a:extLst>
                      <a:ext uri="{FF2B5EF4-FFF2-40B4-BE49-F238E27FC236}">
                        <a16:creationId xmlns:a16="http://schemas.microsoft.com/office/drawing/2014/main" id="{50CFB194-95C6-5274-2076-2353BDBCCFC5}"/>
                      </a:ext>
                    </a:extLst>
                  </p14:cNvPr>
                  <p14:cNvContentPartPr/>
                  <p14:nvPr/>
                </p14:nvContentPartPr>
                <p14:xfrm>
                  <a:off x="6102712" y="2195990"/>
                  <a:ext cx="114120" cy="73440"/>
                </p14:xfrm>
              </p:contentPart>
            </mc:Choice>
            <mc:Fallback xmlns="">
              <p:pic>
                <p:nvPicPr>
                  <p:cNvPr id="75" name="Рукописный ввод 74">
                    <a:extLst>
                      <a:ext uri="{FF2B5EF4-FFF2-40B4-BE49-F238E27FC236}">
                        <a16:creationId xmlns:a16="http://schemas.microsoft.com/office/drawing/2014/main" id="{50CFB194-95C6-5274-2076-2353BDBCCFC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093712" y="2187350"/>
                    <a:ext cx="13176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6" name="Рукописный ввод 75">
                    <a:extLst>
                      <a:ext uri="{FF2B5EF4-FFF2-40B4-BE49-F238E27FC236}">
                        <a16:creationId xmlns:a16="http://schemas.microsoft.com/office/drawing/2014/main" id="{7AB89579-7E66-9FBC-41C5-676335C96DB8}"/>
                      </a:ext>
                    </a:extLst>
                  </p14:cNvPr>
                  <p14:cNvContentPartPr/>
                  <p14:nvPr/>
                </p14:nvContentPartPr>
                <p14:xfrm>
                  <a:off x="6064552" y="2260790"/>
                  <a:ext cx="101880" cy="10800"/>
                </p14:xfrm>
              </p:contentPart>
            </mc:Choice>
            <mc:Fallback xmlns="">
              <p:pic>
                <p:nvPicPr>
                  <p:cNvPr id="76" name="Рукописный ввод 75">
                    <a:extLst>
                      <a:ext uri="{FF2B5EF4-FFF2-40B4-BE49-F238E27FC236}">
                        <a16:creationId xmlns:a16="http://schemas.microsoft.com/office/drawing/2014/main" id="{7AB89579-7E66-9FBC-41C5-676335C96DB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055912" y="2252150"/>
                    <a:ext cx="119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77" name="Рукописный ввод 76">
                    <a:extLst>
                      <a:ext uri="{FF2B5EF4-FFF2-40B4-BE49-F238E27FC236}">
                        <a16:creationId xmlns:a16="http://schemas.microsoft.com/office/drawing/2014/main" id="{4E2C94B3-4BAD-124C-2384-39C04F521890}"/>
                      </a:ext>
                    </a:extLst>
                  </p14:cNvPr>
                  <p14:cNvContentPartPr/>
                  <p14:nvPr/>
                </p14:nvContentPartPr>
                <p14:xfrm>
                  <a:off x="5901472" y="2323430"/>
                  <a:ext cx="29160" cy="27720"/>
                </p14:xfrm>
              </p:contentPart>
            </mc:Choice>
            <mc:Fallback xmlns="">
              <p:pic>
                <p:nvPicPr>
                  <p:cNvPr id="77" name="Рукописный ввод 76">
                    <a:extLst>
                      <a:ext uri="{FF2B5EF4-FFF2-40B4-BE49-F238E27FC236}">
                        <a16:creationId xmlns:a16="http://schemas.microsoft.com/office/drawing/2014/main" id="{4E2C94B3-4BAD-124C-2384-39C04F52189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892472" y="2314790"/>
                    <a:ext cx="468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78" name="Рукописный ввод 77">
                    <a:extLst>
                      <a:ext uri="{FF2B5EF4-FFF2-40B4-BE49-F238E27FC236}">
                        <a16:creationId xmlns:a16="http://schemas.microsoft.com/office/drawing/2014/main" id="{0A38D5BA-557F-5303-BD34-38CA487194FF}"/>
                      </a:ext>
                    </a:extLst>
                  </p14:cNvPr>
                  <p14:cNvContentPartPr/>
                  <p14:nvPr/>
                </p14:nvContentPartPr>
                <p14:xfrm>
                  <a:off x="5927392" y="2282750"/>
                  <a:ext cx="38160" cy="53640"/>
                </p14:xfrm>
              </p:contentPart>
            </mc:Choice>
            <mc:Fallback xmlns="">
              <p:pic>
                <p:nvPicPr>
                  <p:cNvPr id="78" name="Рукописный ввод 77">
                    <a:extLst>
                      <a:ext uri="{FF2B5EF4-FFF2-40B4-BE49-F238E27FC236}">
                        <a16:creationId xmlns:a16="http://schemas.microsoft.com/office/drawing/2014/main" id="{0A38D5BA-557F-5303-BD34-38CA487194F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918752" y="2274110"/>
                    <a:ext cx="5580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79" name="Рукописный ввод 78">
                    <a:extLst>
                      <a:ext uri="{FF2B5EF4-FFF2-40B4-BE49-F238E27FC236}">
                        <a16:creationId xmlns:a16="http://schemas.microsoft.com/office/drawing/2014/main" id="{AA3E8C37-DE4B-417D-E282-2843365E9B5F}"/>
                      </a:ext>
                    </a:extLst>
                  </p14:cNvPr>
                  <p14:cNvContentPartPr/>
                  <p14:nvPr/>
                </p14:nvContentPartPr>
                <p14:xfrm>
                  <a:off x="5930272" y="2234510"/>
                  <a:ext cx="100800" cy="85680"/>
                </p14:xfrm>
              </p:contentPart>
            </mc:Choice>
            <mc:Fallback xmlns="">
              <p:pic>
                <p:nvPicPr>
                  <p:cNvPr id="79" name="Рукописный ввод 78">
                    <a:extLst>
                      <a:ext uri="{FF2B5EF4-FFF2-40B4-BE49-F238E27FC236}">
                        <a16:creationId xmlns:a16="http://schemas.microsoft.com/office/drawing/2014/main" id="{AA3E8C37-DE4B-417D-E282-2843365E9B5F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921272" y="2225870"/>
                    <a:ext cx="1184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0" name="Рукописный ввод 79">
                    <a:extLst>
                      <a:ext uri="{FF2B5EF4-FFF2-40B4-BE49-F238E27FC236}">
                        <a16:creationId xmlns:a16="http://schemas.microsoft.com/office/drawing/2014/main" id="{1675BF28-28DD-916C-1357-CCC7CB50A1F0}"/>
                      </a:ext>
                    </a:extLst>
                  </p14:cNvPr>
                  <p14:cNvContentPartPr/>
                  <p14:nvPr/>
                </p14:nvContentPartPr>
                <p14:xfrm>
                  <a:off x="6506135" y="1992022"/>
                  <a:ext cx="104040" cy="182520"/>
                </p14:xfrm>
              </p:contentPart>
            </mc:Choice>
            <mc:Fallback xmlns="">
              <p:pic>
                <p:nvPicPr>
                  <p:cNvPr id="80" name="Рукописный ввод 79">
                    <a:extLst>
                      <a:ext uri="{FF2B5EF4-FFF2-40B4-BE49-F238E27FC236}">
                        <a16:creationId xmlns:a16="http://schemas.microsoft.com/office/drawing/2014/main" id="{1675BF28-28DD-916C-1357-CCC7CB50A1F0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497135" y="1983022"/>
                    <a:ext cx="1216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1" name="Рукописный ввод 80">
                    <a:extLst>
                      <a:ext uri="{FF2B5EF4-FFF2-40B4-BE49-F238E27FC236}">
                        <a16:creationId xmlns:a16="http://schemas.microsoft.com/office/drawing/2014/main" id="{13C00652-E51C-9323-897F-FFF749D48582}"/>
                      </a:ext>
                    </a:extLst>
                  </p14:cNvPr>
                  <p14:cNvContentPartPr/>
                  <p14:nvPr/>
                </p14:nvContentPartPr>
                <p14:xfrm>
                  <a:off x="6380855" y="2093182"/>
                  <a:ext cx="21600" cy="162000"/>
                </p14:xfrm>
              </p:contentPart>
            </mc:Choice>
            <mc:Fallback xmlns="">
              <p:pic>
                <p:nvPicPr>
                  <p:cNvPr id="81" name="Рукописный ввод 80">
                    <a:extLst>
                      <a:ext uri="{FF2B5EF4-FFF2-40B4-BE49-F238E27FC236}">
                        <a16:creationId xmlns:a16="http://schemas.microsoft.com/office/drawing/2014/main" id="{13C00652-E51C-9323-897F-FFF749D4858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371855" y="2084182"/>
                    <a:ext cx="3924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2" name="Рукописный ввод 81">
                    <a:extLst>
                      <a:ext uri="{FF2B5EF4-FFF2-40B4-BE49-F238E27FC236}">
                        <a16:creationId xmlns:a16="http://schemas.microsoft.com/office/drawing/2014/main" id="{1CF62549-35C0-8018-4F4D-ABE6587DB7A7}"/>
                      </a:ext>
                    </a:extLst>
                  </p14:cNvPr>
                  <p14:cNvContentPartPr/>
                  <p14:nvPr/>
                </p14:nvContentPartPr>
                <p14:xfrm>
                  <a:off x="6327935" y="2055022"/>
                  <a:ext cx="22680" cy="201960"/>
                </p14:xfrm>
              </p:contentPart>
            </mc:Choice>
            <mc:Fallback xmlns="">
              <p:pic>
                <p:nvPicPr>
                  <p:cNvPr id="82" name="Рукописный ввод 81">
                    <a:extLst>
                      <a:ext uri="{FF2B5EF4-FFF2-40B4-BE49-F238E27FC236}">
                        <a16:creationId xmlns:a16="http://schemas.microsoft.com/office/drawing/2014/main" id="{1CF62549-35C0-8018-4F4D-ABE6587DB7A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319295" y="2046022"/>
                    <a:ext cx="403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3" name="Рукописный ввод 82">
                    <a:extLst>
                      <a:ext uri="{FF2B5EF4-FFF2-40B4-BE49-F238E27FC236}">
                        <a16:creationId xmlns:a16="http://schemas.microsoft.com/office/drawing/2014/main" id="{9DFAFE64-B172-4D70-02C1-D078061952BB}"/>
                      </a:ext>
                    </a:extLst>
                  </p14:cNvPr>
                  <p14:cNvContentPartPr/>
                  <p14:nvPr/>
                </p14:nvContentPartPr>
                <p14:xfrm>
                  <a:off x="5879375" y="2247262"/>
                  <a:ext cx="617400" cy="172080"/>
                </p14:xfrm>
              </p:contentPart>
            </mc:Choice>
            <mc:Fallback xmlns="">
              <p:pic>
                <p:nvPicPr>
                  <p:cNvPr id="83" name="Рукописный ввод 82">
                    <a:extLst>
                      <a:ext uri="{FF2B5EF4-FFF2-40B4-BE49-F238E27FC236}">
                        <a16:creationId xmlns:a16="http://schemas.microsoft.com/office/drawing/2014/main" id="{9DFAFE64-B172-4D70-02C1-D078061952BB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870375" y="2238622"/>
                    <a:ext cx="63504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4" name="Рукописный ввод 83">
                    <a:extLst>
                      <a:ext uri="{FF2B5EF4-FFF2-40B4-BE49-F238E27FC236}">
                        <a16:creationId xmlns:a16="http://schemas.microsoft.com/office/drawing/2014/main" id="{FD360B24-12FC-B669-F127-C1CFE9A5BCA2}"/>
                      </a:ext>
                    </a:extLst>
                  </p14:cNvPr>
                  <p14:cNvContentPartPr/>
                  <p14:nvPr/>
                </p14:nvContentPartPr>
                <p14:xfrm>
                  <a:off x="5786495" y="2405302"/>
                  <a:ext cx="133200" cy="75240"/>
                </p14:xfrm>
              </p:contentPart>
            </mc:Choice>
            <mc:Fallback xmlns="">
              <p:pic>
                <p:nvPicPr>
                  <p:cNvPr id="84" name="Рукописный ввод 83">
                    <a:extLst>
                      <a:ext uri="{FF2B5EF4-FFF2-40B4-BE49-F238E27FC236}">
                        <a16:creationId xmlns:a16="http://schemas.microsoft.com/office/drawing/2014/main" id="{FD360B24-12FC-B669-F127-C1CFE9A5BCA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777855" y="2396662"/>
                    <a:ext cx="1508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85" name="Рукописный ввод 84">
                    <a:extLst>
                      <a:ext uri="{FF2B5EF4-FFF2-40B4-BE49-F238E27FC236}">
                        <a16:creationId xmlns:a16="http://schemas.microsoft.com/office/drawing/2014/main" id="{10309FC5-D93A-C4E3-785F-C5AAE508EEF6}"/>
                      </a:ext>
                    </a:extLst>
                  </p14:cNvPr>
                  <p14:cNvContentPartPr/>
                  <p14:nvPr/>
                </p14:nvContentPartPr>
                <p14:xfrm>
                  <a:off x="5869655" y="2397382"/>
                  <a:ext cx="544320" cy="140760"/>
                </p14:xfrm>
              </p:contentPart>
            </mc:Choice>
            <mc:Fallback xmlns="">
              <p:pic>
                <p:nvPicPr>
                  <p:cNvPr id="85" name="Рукописный ввод 84">
                    <a:extLst>
                      <a:ext uri="{FF2B5EF4-FFF2-40B4-BE49-F238E27FC236}">
                        <a16:creationId xmlns:a16="http://schemas.microsoft.com/office/drawing/2014/main" id="{10309FC5-D93A-C4E3-785F-C5AAE508EEF6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860655" y="2388382"/>
                    <a:ext cx="56196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86" name="Рукописный ввод 85">
                    <a:extLst>
                      <a:ext uri="{FF2B5EF4-FFF2-40B4-BE49-F238E27FC236}">
                        <a16:creationId xmlns:a16="http://schemas.microsoft.com/office/drawing/2014/main" id="{8C447ED4-0D8C-0E1C-7D3A-F67E1CC35CE2}"/>
                      </a:ext>
                    </a:extLst>
                  </p14:cNvPr>
                  <p14:cNvContentPartPr/>
                  <p14:nvPr/>
                </p14:nvContentPartPr>
                <p14:xfrm>
                  <a:off x="6459695" y="2372182"/>
                  <a:ext cx="72720" cy="10440"/>
                </p14:xfrm>
              </p:contentPart>
            </mc:Choice>
            <mc:Fallback xmlns="">
              <p:pic>
                <p:nvPicPr>
                  <p:cNvPr id="86" name="Рукописный ввод 85">
                    <a:extLst>
                      <a:ext uri="{FF2B5EF4-FFF2-40B4-BE49-F238E27FC236}">
                        <a16:creationId xmlns:a16="http://schemas.microsoft.com/office/drawing/2014/main" id="{8C447ED4-0D8C-0E1C-7D3A-F67E1CC35CE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6450695" y="2363182"/>
                    <a:ext cx="903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87" name="Рукописный ввод 86">
                    <a:extLst>
                      <a:ext uri="{FF2B5EF4-FFF2-40B4-BE49-F238E27FC236}">
                        <a16:creationId xmlns:a16="http://schemas.microsoft.com/office/drawing/2014/main" id="{15A0D41D-AB55-EB9B-5E83-7152503FEC9C}"/>
                      </a:ext>
                    </a:extLst>
                  </p14:cNvPr>
                  <p14:cNvContentPartPr/>
                  <p14:nvPr/>
                </p14:nvContentPartPr>
                <p14:xfrm>
                  <a:off x="6547895" y="2265262"/>
                  <a:ext cx="92880" cy="268560"/>
                </p14:xfrm>
              </p:contentPart>
            </mc:Choice>
            <mc:Fallback xmlns="">
              <p:pic>
                <p:nvPicPr>
                  <p:cNvPr id="87" name="Рукописный ввод 86">
                    <a:extLst>
                      <a:ext uri="{FF2B5EF4-FFF2-40B4-BE49-F238E27FC236}">
                        <a16:creationId xmlns:a16="http://schemas.microsoft.com/office/drawing/2014/main" id="{15A0D41D-AB55-EB9B-5E83-7152503FEC9C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539255" y="2256262"/>
                    <a:ext cx="11052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88" name="Рукописный ввод 87">
                    <a:extLst>
                      <a:ext uri="{FF2B5EF4-FFF2-40B4-BE49-F238E27FC236}">
                        <a16:creationId xmlns:a16="http://schemas.microsoft.com/office/drawing/2014/main" id="{9AAF0129-27D8-D5CB-DB49-86BAA2DA7695}"/>
                      </a:ext>
                    </a:extLst>
                  </p14:cNvPr>
                  <p14:cNvContentPartPr/>
                  <p14:nvPr/>
                </p14:nvContentPartPr>
                <p14:xfrm>
                  <a:off x="6807455" y="1276342"/>
                  <a:ext cx="236160" cy="365040"/>
                </p14:xfrm>
              </p:contentPart>
            </mc:Choice>
            <mc:Fallback xmlns="">
              <p:pic>
                <p:nvPicPr>
                  <p:cNvPr id="88" name="Рукописный ввод 87">
                    <a:extLst>
                      <a:ext uri="{FF2B5EF4-FFF2-40B4-BE49-F238E27FC236}">
                        <a16:creationId xmlns:a16="http://schemas.microsoft.com/office/drawing/2014/main" id="{9AAF0129-27D8-D5CB-DB49-86BAA2DA769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798815" y="1267702"/>
                    <a:ext cx="25380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89" name="Рукописный ввод 88">
                    <a:extLst>
                      <a:ext uri="{FF2B5EF4-FFF2-40B4-BE49-F238E27FC236}">
                        <a16:creationId xmlns:a16="http://schemas.microsoft.com/office/drawing/2014/main" id="{E0619E1F-3DA8-1ADB-DE01-F0DA157D589D}"/>
                      </a:ext>
                    </a:extLst>
                  </p14:cNvPr>
                  <p14:cNvContentPartPr/>
                  <p14:nvPr/>
                </p14:nvContentPartPr>
                <p14:xfrm>
                  <a:off x="6857855" y="1286062"/>
                  <a:ext cx="194760" cy="225360"/>
                </p14:xfrm>
              </p:contentPart>
            </mc:Choice>
            <mc:Fallback xmlns="">
              <p:pic>
                <p:nvPicPr>
                  <p:cNvPr id="89" name="Рукописный ввод 88">
                    <a:extLst>
                      <a:ext uri="{FF2B5EF4-FFF2-40B4-BE49-F238E27FC236}">
                        <a16:creationId xmlns:a16="http://schemas.microsoft.com/office/drawing/2014/main" id="{E0619E1F-3DA8-1ADB-DE01-F0DA157D589D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848855" y="1277062"/>
                    <a:ext cx="21240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90" name="Рукописный ввод 89">
                    <a:extLst>
                      <a:ext uri="{FF2B5EF4-FFF2-40B4-BE49-F238E27FC236}">
                        <a16:creationId xmlns:a16="http://schemas.microsoft.com/office/drawing/2014/main" id="{783DD20C-0C93-F123-E14E-A87B880C14A2}"/>
                      </a:ext>
                    </a:extLst>
                  </p14:cNvPr>
                  <p14:cNvContentPartPr/>
                  <p14:nvPr/>
                </p14:nvContentPartPr>
                <p14:xfrm>
                  <a:off x="7202735" y="1462822"/>
                  <a:ext cx="195480" cy="101520"/>
                </p14:xfrm>
              </p:contentPart>
            </mc:Choice>
            <mc:Fallback xmlns="">
              <p:pic>
                <p:nvPicPr>
                  <p:cNvPr id="90" name="Рукописный ввод 89">
                    <a:extLst>
                      <a:ext uri="{FF2B5EF4-FFF2-40B4-BE49-F238E27FC236}">
                        <a16:creationId xmlns:a16="http://schemas.microsoft.com/office/drawing/2014/main" id="{783DD20C-0C93-F123-E14E-A87B880C14A2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193735" y="1453822"/>
                    <a:ext cx="2131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91" name="Рукописный ввод 90">
                    <a:extLst>
                      <a:ext uri="{FF2B5EF4-FFF2-40B4-BE49-F238E27FC236}">
                        <a16:creationId xmlns:a16="http://schemas.microsoft.com/office/drawing/2014/main" id="{5463864A-C49D-C501-DF1D-682731C19870}"/>
                      </a:ext>
                    </a:extLst>
                  </p14:cNvPr>
                  <p14:cNvContentPartPr/>
                  <p14:nvPr/>
                </p14:nvContentPartPr>
                <p14:xfrm>
                  <a:off x="6964415" y="1342222"/>
                  <a:ext cx="97200" cy="114120"/>
                </p14:xfrm>
              </p:contentPart>
            </mc:Choice>
            <mc:Fallback xmlns="">
              <p:pic>
                <p:nvPicPr>
                  <p:cNvPr id="91" name="Рукописный ввод 90">
                    <a:extLst>
                      <a:ext uri="{FF2B5EF4-FFF2-40B4-BE49-F238E27FC236}">
                        <a16:creationId xmlns:a16="http://schemas.microsoft.com/office/drawing/2014/main" id="{5463864A-C49D-C501-DF1D-682731C19870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955775" y="1333582"/>
                    <a:ext cx="1148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2" name="Рукописный ввод 91">
                    <a:extLst>
                      <a:ext uri="{FF2B5EF4-FFF2-40B4-BE49-F238E27FC236}">
                        <a16:creationId xmlns:a16="http://schemas.microsoft.com/office/drawing/2014/main" id="{B1D6C3C0-9AE7-BF63-2CA7-A8E5618ABBA0}"/>
                      </a:ext>
                    </a:extLst>
                  </p14:cNvPr>
                  <p14:cNvContentPartPr/>
                  <p14:nvPr/>
                </p14:nvContentPartPr>
                <p14:xfrm>
                  <a:off x="7459415" y="1391542"/>
                  <a:ext cx="169200" cy="109080"/>
                </p14:xfrm>
              </p:contentPart>
            </mc:Choice>
            <mc:Fallback xmlns="">
              <p:pic>
                <p:nvPicPr>
                  <p:cNvPr id="92" name="Рукописный ввод 91">
                    <a:extLst>
                      <a:ext uri="{FF2B5EF4-FFF2-40B4-BE49-F238E27FC236}">
                        <a16:creationId xmlns:a16="http://schemas.microsoft.com/office/drawing/2014/main" id="{B1D6C3C0-9AE7-BF63-2CA7-A8E5618ABBA0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450775" y="1382902"/>
                    <a:ext cx="18684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3" name="Рукописный ввод 92">
                    <a:extLst>
                      <a:ext uri="{FF2B5EF4-FFF2-40B4-BE49-F238E27FC236}">
                        <a16:creationId xmlns:a16="http://schemas.microsoft.com/office/drawing/2014/main" id="{784643F4-C78E-BF09-215D-622C60EEFAEF}"/>
                      </a:ext>
                    </a:extLst>
                  </p14:cNvPr>
                  <p14:cNvContentPartPr/>
                  <p14:nvPr/>
                </p14:nvContentPartPr>
                <p14:xfrm>
                  <a:off x="7402175" y="1532302"/>
                  <a:ext cx="310680" cy="609840"/>
                </p14:xfrm>
              </p:contentPart>
            </mc:Choice>
            <mc:Fallback xmlns="">
              <p:pic>
                <p:nvPicPr>
                  <p:cNvPr id="93" name="Рукописный ввод 92">
                    <a:extLst>
                      <a:ext uri="{FF2B5EF4-FFF2-40B4-BE49-F238E27FC236}">
                        <a16:creationId xmlns:a16="http://schemas.microsoft.com/office/drawing/2014/main" id="{784643F4-C78E-BF09-215D-622C60EEFAE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393535" y="1523662"/>
                    <a:ext cx="328320" cy="62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4" name="Рукописный ввод 93">
                    <a:extLst>
                      <a:ext uri="{FF2B5EF4-FFF2-40B4-BE49-F238E27FC236}">
                        <a16:creationId xmlns:a16="http://schemas.microsoft.com/office/drawing/2014/main" id="{E01F555E-A311-922B-C361-93334B08DC53}"/>
                      </a:ext>
                    </a:extLst>
                  </p14:cNvPr>
                  <p14:cNvContentPartPr/>
                  <p14:nvPr/>
                </p14:nvContentPartPr>
                <p14:xfrm>
                  <a:off x="7520255" y="1897702"/>
                  <a:ext cx="185400" cy="127080"/>
                </p14:xfrm>
              </p:contentPart>
            </mc:Choice>
            <mc:Fallback xmlns="">
              <p:pic>
                <p:nvPicPr>
                  <p:cNvPr id="94" name="Рукописный ввод 93">
                    <a:extLst>
                      <a:ext uri="{FF2B5EF4-FFF2-40B4-BE49-F238E27FC236}">
                        <a16:creationId xmlns:a16="http://schemas.microsoft.com/office/drawing/2014/main" id="{E01F555E-A311-922B-C361-93334B08DC53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511615" y="1889062"/>
                    <a:ext cx="203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5" name="Рукописный ввод 94">
                    <a:extLst>
                      <a:ext uri="{FF2B5EF4-FFF2-40B4-BE49-F238E27FC236}">
                        <a16:creationId xmlns:a16="http://schemas.microsoft.com/office/drawing/2014/main" id="{9780E436-E595-0152-D8AE-DEB493030EC7}"/>
                      </a:ext>
                    </a:extLst>
                  </p14:cNvPr>
                  <p14:cNvContentPartPr/>
                  <p14:nvPr/>
                </p14:nvContentPartPr>
                <p14:xfrm>
                  <a:off x="7685459" y="2135453"/>
                  <a:ext cx="634680" cy="690840"/>
                </p14:xfrm>
              </p:contentPart>
            </mc:Choice>
            <mc:Fallback xmlns="">
              <p:pic>
                <p:nvPicPr>
                  <p:cNvPr id="95" name="Рукописный ввод 94">
                    <a:extLst>
                      <a:ext uri="{FF2B5EF4-FFF2-40B4-BE49-F238E27FC236}">
                        <a16:creationId xmlns:a16="http://schemas.microsoft.com/office/drawing/2014/main" id="{9780E436-E595-0152-D8AE-DEB493030EC7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676819" y="2126813"/>
                    <a:ext cx="652320" cy="70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96" name="Рукописный ввод 95">
                    <a:extLst>
                      <a:ext uri="{FF2B5EF4-FFF2-40B4-BE49-F238E27FC236}">
                        <a16:creationId xmlns:a16="http://schemas.microsoft.com/office/drawing/2014/main" id="{EC2AE848-8A36-CC62-561F-25CB075DD272}"/>
                      </a:ext>
                    </a:extLst>
                  </p14:cNvPr>
                  <p14:cNvContentPartPr/>
                  <p14:nvPr/>
                </p14:nvContentPartPr>
                <p14:xfrm>
                  <a:off x="7844219" y="2565653"/>
                  <a:ext cx="83520" cy="103320"/>
                </p14:xfrm>
              </p:contentPart>
            </mc:Choice>
            <mc:Fallback xmlns="">
              <p:pic>
                <p:nvPicPr>
                  <p:cNvPr id="96" name="Рукописный ввод 95">
                    <a:extLst>
                      <a:ext uri="{FF2B5EF4-FFF2-40B4-BE49-F238E27FC236}">
                        <a16:creationId xmlns:a16="http://schemas.microsoft.com/office/drawing/2014/main" id="{EC2AE848-8A36-CC62-561F-25CB075DD272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835219" y="2556653"/>
                    <a:ext cx="10116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97" name="Рукописный ввод 96">
                    <a:extLst>
                      <a:ext uri="{FF2B5EF4-FFF2-40B4-BE49-F238E27FC236}">
                        <a16:creationId xmlns:a16="http://schemas.microsoft.com/office/drawing/2014/main" id="{2071E54B-31AC-4AB2-AA72-AB40A29CCF2D}"/>
                      </a:ext>
                    </a:extLst>
                  </p14:cNvPr>
                  <p14:cNvContentPartPr/>
                  <p14:nvPr/>
                </p14:nvContentPartPr>
                <p14:xfrm>
                  <a:off x="8054459" y="2264333"/>
                  <a:ext cx="62640" cy="36360"/>
                </p14:xfrm>
              </p:contentPart>
            </mc:Choice>
            <mc:Fallback xmlns="">
              <p:pic>
                <p:nvPicPr>
                  <p:cNvPr id="97" name="Рукописный ввод 96">
                    <a:extLst>
                      <a:ext uri="{FF2B5EF4-FFF2-40B4-BE49-F238E27FC236}">
                        <a16:creationId xmlns:a16="http://schemas.microsoft.com/office/drawing/2014/main" id="{2071E54B-31AC-4AB2-AA72-AB40A29CCF2D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045819" y="2255693"/>
                    <a:ext cx="802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98" name="Рукописный ввод 97">
                    <a:extLst>
                      <a:ext uri="{FF2B5EF4-FFF2-40B4-BE49-F238E27FC236}">
                        <a16:creationId xmlns:a16="http://schemas.microsoft.com/office/drawing/2014/main" id="{689DF631-307E-DC09-ADC7-60CE35A81235}"/>
                      </a:ext>
                    </a:extLst>
                  </p14:cNvPr>
                  <p14:cNvContentPartPr/>
                  <p14:nvPr/>
                </p14:nvContentPartPr>
                <p14:xfrm>
                  <a:off x="6595379" y="2311853"/>
                  <a:ext cx="376920" cy="631800"/>
                </p14:xfrm>
              </p:contentPart>
            </mc:Choice>
            <mc:Fallback xmlns="">
              <p:pic>
                <p:nvPicPr>
                  <p:cNvPr id="98" name="Рукописный ввод 97">
                    <a:extLst>
                      <a:ext uri="{FF2B5EF4-FFF2-40B4-BE49-F238E27FC236}">
                        <a16:creationId xmlns:a16="http://schemas.microsoft.com/office/drawing/2014/main" id="{689DF631-307E-DC09-ADC7-60CE35A81235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586379" y="2303213"/>
                    <a:ext cx="394560" cy="64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99" name="Рукописный ввод 98">
                    <a:extLst>
                      <a:ext uri="{FF2B5EF4-FFF2-40B4-BE49-F238E27FC236}">
                        <a16:creationId xmlns:a16="http://schemas.microsoft.com/office/drawing/2014/main" id="{266C214C-678E-F367-C113-214D21C1BBB9}"/>
                      </a:ext>
                    </a:extLst>
                  </p14:cNvPr>
                  <p14:cNvContentPartPr/>
                  <p14:nvPr/>
                </p14:nvContentPartPr>
                <p14:xfrm>
                  <a:off x="6944579" y="2183333"/>
                  <a:ext cx="249120" cy="293400"/>
                </p14:xfrm>
              </p:contentPart>
            </mc:Choice>
            <mc:Fallback xmlns="">
              <p:pic>
                <p:nvPicPr>
                  <p:cNvPr id="99" name="Рукописный ввод 98">
                    <a:extLst>
                      <a:ext uri="{FF2B5EF4-FFF2-40B4-BE49-F238E27FC236}">
                        <a16:creationId xmlns:a16="http://schemas.microsoft.com/office/drawing/2014/main" id="{266C214C-678E-F367-C113-214D21C1BBB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6935579" y="2174693"/>
                    <a:ext cx="26676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00" name="Рукописный ввод 99">
                    <a:extLst>
                      <a:ext uri="{FF2B5EF4-FFF2-40B4-BE49-F238E27FC236}">
                        <a16:creationId xmlns:a16="http://schemas.microsoft.com/office/drawing/2014/main" id="{700EA709-F2E2-8373-35BE-BB98C0FDEA44}"/>
                      </a:ext>
                    </a:extLst>
                  </p14:cNvPr>
                  <p14:cNvContentPartPr/>
                  <p14:nvPr/>
                </p14:nvContentPartPr>
                <p14:xfrm>
                  <a:off x="7143299" y="2332373"/>
                  <a:ext cx="498960" cy="79920"/>
                </p14:xfrm>
              </p:contentPart>
            </mc:Choice>
            <mc:Fallback xmlns="">
              <p:pic>
                <p:nvPicPr>
                  <p:cNvPr id="100" name="Рукописный ввод 99">
                    <a:extLst>
                      <a:ext uri="{FF2B5EF4-FFF2-40B4-BE49-F238E27FC236}">
                        <a16:creationId xmlns:a16="http://schemas.microsoft.com/office/drawing/2014/main" id="{700EA709-F2E2-8373-35BE-BB98C0FDEA4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134299" y="2323733"/>
                    <a:ext cx="51660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01" name="Рукописный ввод 100">
                    <a:extLst>
                      <a:ext uri="{FF2B5EF4-FFF2-40B4-BE49-F238E27FC236}">
                        <a16:creationId xmlns:a16="http://schemas.microsoft.com/office/drawing/2014/main" id="{4A4BF0E6-E57C-2994-EED6-7B6F16608CF5}"/>
                      </a:ext>
                    </a:extLst>
                  </p14:cNvPr>
                  <p14:cNvContentPartPr/>
                  <p14:nvPr/>
                </p14:nvContentPartPr>
                <p14:xfrm>
                  <a:off x="7068779" y="2372693"/>
                  <a:ext cx="144720" cy="59760"/>
                </p14:xfrm>
              </p:contentPart>
            </mc:Choice>
            <mc:Fallback xmlns="">
              <p:pic>
                <p:nvPicPr>
                  <p:cNvPr id="101" name="Рукописный ввод 100">
                    <a:extLst>
                      <a:ext uri="{FF2B5EF4-FFF2-40B4-BE49-F238E27FC236}">
                        <a16:creationId xmlns:a16="http://schemas.microsoft.com/office/drawing/2014/main" id="{4A4BF0E6-E57C-2994-EED6-7B6F16608CF5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060139" y="2364053"/>
                    <a:ext cx="16236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02" name="Рукописный ввод 101">
                    <a:extLst>
                      <a:ext uri="{FF2B5EF4-FFF2-40B4-BE49-F238E27FC236}">
                        <a16:creationId xmlns:a16="http://schemas.microsoft.com/office/drawing/2014/main" id="{80F82CA9-7E05-5994-05B7-81C5BCE53B9B}"/>
                      </a:ext>
                    </a:extLst>
                  </p14:cNvPr>
                  <p14:cNvContentPartPr/>
                  <p14:nvPr/>
                </p14:nvContentPartPr>
                <p14:xfrm>
                  <a:off x="7004339" y="2418413"/>
                  <a:ext cx="273240" cy="159480"/>
                </p14:xfrm>
              </p:contentPart>
            </mc:Choice>
            <mc:Fallback xmlns="">
              <p:pic>
                <p:nvPicPr>
                  <p:cNvPr id="102" name="Рукописный ввод 101">
                    <a:extLst>
                      <a:ext uri="{FF2B5EF4-FFF2-40B4-BE49-F238E27FC236}">
                        <a16:creationId xmlns:a16="http://schemas.microsoft.com/office/drawing/2014/main" id="{80F82CA9-7E05-5994-05B7-81C5BCE53B9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6995699" y="2409773"/>
                    <a:ext cx="29088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03" name="Рукописный ввод 102">
                    <a:extLst>
                      <a:ext uri="{FF2B5EF4-FFF2-40B4-BE49-F238E27FC236}">
                        <a16:creationId xmlns:a16="http://schemas.microsoft.com/office/drawing/2014/main" id="{AFE394A4-A72F-BBBC-24B5-238091FA7038}"/>
                      </a:ext>
                    </a:extLst>
                  </p14:cNvPr>
                  <p14:cNvContentPartPr/>
                  <p14:nvPr/>
                </p14:nvContentPartPr>
                <p14:xfrm>
                  <a:off x="7000739" y="2439653"/>
                  <a:ext cx="294840" cy="262080"/>
                </p14:xfrm>
              </p:contentPart>
            </mc:Choice>
            <mc:Fallback xmlns="">
              <p:pic>
                <p:nvPicPr>
                  <p:cNvPr id="103" name="Рукописный ввод 102">
                    <a:extLst>
                      <a:ext uri="{FF2B5EF4-FFF2-40B4-BE49-F238E27FC236}">
                        <a16:creationId xmlns:a16="http://schemas.microsoft.com/office/drawing/2014/main" id="{AFE394A4-A72F-BBBC-24B5-238091FA703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992099" y="2430653"/>
                    <a:ext cx="31248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04" name="Рукописный ввод 103">
                    <a:extLst>
                      <a:ext uri="{FF2B5EF4-FFF2-40B4-BE49-F238E27FC236}">
                        <a16:creationId xmlns:a16="http://schemas.microsoft.com/office/drawing/2014/main" id="{D801F11A-3EBA-D44C-56E2-3FFABB655787}"/>
                      </a:ext>
                    </a:extLst>
                  </p14:cNvPr>
                  <p14:cNvContentPartPr/>
                  <p14:nvPr/>
                </p14:nvContentPartPr>
                <p14:xfrm>
                  <a:off x="6533459" y="2403653"/>
                  <a:ext cx="61920" cy="224640"/>
                </p14:xfrm>
              </p:contentPart>
            </mc:Choice>
            <mc:Fallback xmlns="">
              <p:pic>
                <p:nvPicPr>
                  <p:cNvPr id="104" name="Рукописный ввод 103">
                    <a:extLst>
                      <a:ext uri="{FF2B5EF4-FFF2-40B4-BE49-F238E27FC236}">
                        <a16:creationId xmlns:a16="http://schemas.microsoft.com/office/drawing/2014/main" id="{D801F11A-3EBA-D44C-56E2-3FFABB65578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524819" y="2395013"/>
                    <a:ext cx="7956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05" name="Рукописный ввод 104">
                    <a:extLst>
                      <a:ext uri="{FF2B5EF4-FFF2-40B4-BE49-F238E27FC236}">
                        <a16:creationId xmlns:a16="http://schemas.microsoft.com/office/drawing/2014/main" id="{D2D03280-1471-E581-2942-616A0B2BA030}"/>
                      </a:ext>
                    </a:extLst>
                  </p14:cNvPr>
                  <p14:cNvContentPartPr/>
                  <p14:nvPr/>
                </p14:nvContentPartPr>
                <p14:xfrm>
                  <a:off x="6367139" y="2697053"/>
                  <a:ext cx="272160" cy="46080"/>
                </p14:xfrm>
              </p:contentPart>
            </mc:Choice>
            <mc:Fallback xmlns="">
              <p:pic>
                <p:nvPicPr>
                  <p:cNvPr id="105" name="Рукописный ввод 104">
                    <a:extLst>
                      <a:ext uri="{FF2B5EF4-FFF2-40B4-BE49-F238E27FC236}">
                        <a16:creationId xmlns:a16="http://schemas.microsoft.com/office/drawing/2014/main" id="{D2D03280-1471-E581-2942-616A0B2BA030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358139" y="2688053"/>
                    <a:ext cx="28980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06" name="Рукописный ввод 105">
                    <a:extLst>
                      <a:ext uri="{FF2B5EF4-FFF2-40B4-BE49-F238E27FC236}">
                        <a16:creationId xmlns:a16="http://schemas.microsoft.com/office/drawing/2014/main" id="{FAFB2399-3337-B703-D827-7A60710FFAA8}"/>
                      </a:ext>
                    </a:extLst>
                  </p14:cNvPr>
                  <p14:cNvContentPartPr/>
                  <p14:nvPr/>
                </p14:nvContentPartPr>
                <p14:xfrm>
                  <a:off x="6090535" y="2520838"/>
                  <a:ext cx="259920" cy="273240"/>
                </p14:xfrm>
              </p:contentPart>
            </mc:Choice>
            <mc:Fallback xmlns="">
              <p:pic>
                <p:nvPicPr>
                  <p:cNvPr id="106" name="Рукописный ввод 105">
                    <a:extLst>
                      <a:ext uri="{FF2B5EF4-FFF2-40B4-BE49-F238E27FC236}">
                        <a16:creationId xmlns:a16="http://schemas.microsoft.com/office/drawing/2014/main" id="{FAFB2399-3337-B703-D827-7A60710FFAA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081895" y="2512198"/>
                    <a:ext cx="27756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07" name="Рукописный ввод 106">
                    <a:extLst>
                      <a:ext uri="{FF2B5EF4-FFF2-40B4-BE49-F238E27FC236}">
                        <a16:creationId xmlns:a16="http://schemas.microsoft.com/office/drawing/2014/main" id="{D79E932D-CBA4-9800-2C3B-12DF470567E8}"/>
                      </a:ext>
                    </a:extLst>
                  </p14:cNvPr>
                  <p14:cNvContentPartPr/>
                  <p14:nvPr/>
                </p14:nvContentPartPr>
                <p14:xfrm>
                  <a:off x="6140215" y="2767078"/>
                  <a:ext cx="110880" cy="62280"/>
                </p14:xfrm>
              </p:contentPart>
            </mc:Choice>
            <mc:Fallback xmlns="">
              <p:pic>
                <p:nvPicPr>
                  <p:cNvPr id="107" name="Рукописный ввод 106">
                    <a:extLst>
                      <a:ext uri="{FF2B5EF4-FFF2-40B4-BE49-F238E27FC236}">
                        <a16:creationId xmlns:a16="http://schemas.microsoft.com/office/drawing/2014/main" id="{D79E932D-CBA4-9800-2C3B-12DF470567E8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131575" y="2758438"/>
                    <a:ext cx="1285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08" name="Рукописный ввод 107">
                    <a:extLst>
                      <a:ext uri="{FF2B5EF4-FFF2-40B4-BE49-F238E27FC236}">
                        <a16:creationId xmlns:a16="http://schemas.microsoft.com/office/drawing/2014/main" id="{2D1851A9-0A57-2644-8951-4B1017D3244E}"/>
                      </a:ext>
                    </a:extLst>
                  </p14:cNvPr>
                  <p14:cNvContentPartPr/>
                  <p14:nvPr/>
                </p14:nvContentPartPr>
                <p14:xfrm>
                  <a:off x="5332735" y="2817478"/>
                  <a:ext cx="150120" cy="52560"/>
                </p14:xfrm>
              </p:contentPart>
            </mc:Choice>
            <mc:Fallback xmlns="">
              <p:pic>
                <p:nvPicPr>
                  <p:cNvPr id="108" name="Рукописный ввод 107">
                    <a:extLst>
                      <a:ext uri="{FF2B5EF4-FFF2-40B4-BE49-F238E27FC236}">
                        <a16:creationId xmlns:a16="http://schemas.microsoft.com/office/drawing/2014/main" id="{2D1851A9-0A57-2644-8951-4B1017D3244E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323735" y="2808838"/>
                    <a:ext cx="1677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09" name="Рукописный ввод 108">
                    <a:extLst>
                      <a:ext uri="{FF2B5EF4-FFF2-40B4-BE49-F238E27FC236}">
                        <a16:creationId xmlns:a16="http://schemas.microsoft.com/office/drawing/2014/main" id="{E66B0D32-F6B1-E12E-0D59-94E580CF8FF7}"/>
                      </a:ext>
                    </a:extLst>
                  </p14:cNvPr>
                  <p14:cNvContentPartPr/>
                  <p14:nvPr/>
                </p14:nvContentPartPr>
                <p14:xfrm>
                  <a:off x="3630423" y="2709403"/>
                  <a:ext cx="477360" cy="290880"/>
                </p14:xfrm>
              </p:contentPart>
            </mc:Choice>
            <mc:Fallback xmlns="">
              <p:pic>
                <p:nvPicPr>
                  <p:cNvPr id="109" name="Рукописный ввод 108">
                    <a:extLst>
                      <a:ext uri="{FF2B5EF4-FFF2-40B4-BE49-F238E27FC236}">
                        <a16:creationId xmlns:a16="http://schemas.microsoft.com/office/drawing/2014/main" id="{E66B0D32-F6B1-E12E-0D59-94E580CF8FF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621783" y="2700403"/>
                    <a:ext cx="49500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10" name="Рукописный ввод 109">
                    <a:extLst>
                      <a:ext uri="{FF2B5EF4-FFF2-40B4-BE49-F238E27FC236}">
                        <a16:creationId xmlns:a16="http://schemas.microsoft.com/office/drawing/2014/main" id="{E121D306-F05B-2CC1-0D82-0FCA99612ECA}"/>
                      </a:ext>
                    </a:extLst>
                  </p14:cNvPr>
                  <p14:cNvContentPartPr/>
                  <p14:nvPr/>
                </p14:nvContentPartPr>
                <p14:xfrm>
                  <a:off x="3795663" y="2648563"/>
                  <a:ext cx="225720" cy="98280"/>
                </p14:xfrm>
              </p:contentPart>
            </mc:Choice>
            <mc:Fallback xmlns="">
              <p:pic>
                <p:nvPicPr>
                  <p:cNvPr id="110" name="Рукописный ввод 109">
                    <a:extLst>
                      <a:ext uri="{FF2B5EF4-FFF2-40B4-BE49-F238E27FC236}">
                        <a16:creationId xmlns:a16="http://schemas.microsoft.com/office/drawing/2014/main" id="{E121D306-F05B-2CC1-0D82-0FCA99612ECA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786663" y="2639923"/>
                    <a:ext cx="2433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11" name="Рукописный ввод 110">
                    <a:extLst>
                      <a:ext uri="{FF2B5EF4-FFF2-40B4-BE49-F238E27FC236}">
                        <a16:creationId xmlns:a16="http://schemas.microsoft.com/office/drawing/2014/main" id="{DA231EEC-7260-E7B2-CA21-36BA2A729606}"/>
                      </a:ext>
                    </a:extLst>
                  </p14:cNvPr>
                  <p14:cNvContentPartPr/>
                  <p14:nvPr/>
                </p14:nvContentPartPr>
                <p14:xfrm>
                  <a:off x="3803583" y="2527963"/>
                  <a:ext cx="409680" cy="125280"/>
                </p14:xfrm>
              </p:contentPart>
            </mc:Choice>
            <mc:Fallback xmlns="">
              <p:pic>
                <p:nvPicPr>
                  <p:cNvPr id="111" name="Рукописный ввод 110">
                    <a:extLst>
                      <a:ext uri="{FF2B5EF4-FFF2-40B4-BE49-F238E27FC236}">
                        <a16:creationId xmlns:a16="http://schemas.microsoft.com/office/drawing/2014/main" id="{DA231EEC-7260-E7B2-CA21-36BA2A729606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3794583" y="2519323"/>
                    <a:ext cx="4273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12" name="Рукописный ввод 111">
                    <a:extLst>
                      <a:ext uri="{FF2B5EF4-FFF2-40B4-BE49-F238E27FC236}">
                        <a16:creationId xmlns:a16="http://schemas.microsoft.com/office/drawing/2014/main" id="{E4FE1972-3EAD-9DBD-274E-632FE7C846CF}"/>
                      </a:ext>
                    </a:extLst>
                  </p14:cNvPr>
                  <p14:cNvContentPartPr/>
                  <p14:nvPr/>
                </p14:nvContentPartPr>
                <p14:xfrm>
                  <a:off x="4053783" y="2637043"/>
                  <a:ext cx="164520" cy="133200"/>
                </p14:xfrm>
              </p:contentPart>
            </mc:Choice>
            <mc:Fallback xmlns="">
              <p:pic>
                <p:nvPicPr>
                  <p:cNvPr id="112" name="Рукописный ввод 111">
                    <a:extLst>
                      <a:ext uri="{FF2B5EF4-FFF2-40B4-BE49-F238E27FC236}">
                        <a16:creationId xmlns:a16="http://schemas.microsoft.com/office/drawing/2014/main" id="{E4FE1972-3EAD-9DBD-274E-632FE7C846CF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044783" y="2628403"/>
                    <a:ext cx="1821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13" name="Рукописный ввод 112">
                    <a:extLst>
                      <a:ext uri="{FF2B5EF4-FFF2-40B4-BE49-F238E27FC236}">
                        <a16:creationId xmlns:a16="http://schemas.microsoft.com/office/drawing/2014/main" id="{E11D0B6A-B1A2-EF23-761D-2CEF341C3247}"/>
                      </a:ext>
                    </a:extLst>
                  </p14:cNvPr>
                  <p14:cNvContentPartPr/>
                  <p14:nvPr/>
                </p14:nvContentPartPr>
                <p14:xfrm>
                  <a:off x="4091223" y="2647483"/>
                  <a:ext cx="187200" cy="190080"/>
                </p14:xfrm>
              </p:contentPart>
            </mc:Choice>
            <mc:Fallback xmlns="">
              <p:pic>
                <p:nvPicPr>
                  <p:cNvPr id="113" name="Рукописный ввод 112">
                    <a:extLst>
                      <a:ext uri="{FF2B5EF4-FFF2-40B4-BE49-F238E27FC236}">
                        <a16:creationId xmlns:a16="http://schemas.microsoft.com/office/drawing/2014/main" id="{E11D0B6A-B1A2-EF23-761D-2CEF341C3247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82223" y="2638483"/>
                    <a:ext cx="2048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4" name="Рукописный ввод 113">
                    <a:extLst>
                      <a:ext uri="{FF2B5EF4-FFF2-40B4-BE49-F238E27FC236}">
                        <a16:creationId xmlns:a16="http://schemas.microsoft.com/office/drawing/2014/main" id="{674BE94C-BBAA-4CB4-0E93-3D32F3197D57}"/>
                      </a:ext>
                    </a:extLst>
                  </p14:cNvPr>
                  <p14:cNvContentPartPr/>
                  <p14:nvPr/>
                </p14:nvContentPartPr>
                <p14:xfrm>
                  <a:off x="4264743" y="2763043"/>
                  <a:ext cx="9360" cy="41040"/>
                </p14:xfrm>
              </p:contentPart>
            </mc:Choice>
            <mc:Fallback xmlns="">
              <p:pic>
                <p:nvPicPr>
                  <p:cNvPr id="114" name="Рукописный ввод 113">
                    <a:extLst>
                      <a:ext uri="{FF2B5EF4-FFF2-40B4-BE49-F238E27FC236}">
                        <a16:creationId xmlns:a16="http://schemas.microsoft.com/office/drawing/2014/main" id="{674BE94C-BBAA-4CB4-0E93-3D32F3197D5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255743" y="2754043"/>
                    <a:ext cx="2700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15" name="Рукописный ввод 114">
                    <a:extLst>
                      <a:ext uri="{FF2B5EF4-FFF2-40B4-BE49-F238E27FC236}">
                        <a16:creationId xmlns:a16="http://schemas.microsoft.com/office/drawing/2014/main" id="{E75FD889-A804-5DFB-DC2A-F18D9FA2EB95}"/>
                      </a:ext>
                    </a:extLst>
                  </p14:cNvPr>
                  <p14:cNvContentPartPr/>
                  <p14:nvPr/>
                </p14:nvContentPartPr>
                <p14:xfrm>
                  <a:off x="4159623" y="2544163"/>
                  <a:ext cx="186840" cy="221760"/>
                </p14:xfrm>
              </p:contentPart>
            </mc:Choice>
            <mc:Fallback xmlns="">
              <p:pic>
                <p:nvPicPr>
                  <p:cNvPr id="115" name="Рукописный ввод 114">
                    <a:extLst>
                      <a:ext uri="{FF2B5EF4-FFF2-40B4-BE49-F238E27FC236}">
                        <a16:creationId xmlns:a16="http://schemas.microsoft.com/office/drawing/2014/main" id="{E75FD889-A804-5DFB-DC2A-F18D9FA2EB9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4150983" y="2535523"/>
                    <a:ext cx="2044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16" name="Рукописный ввод 115">
                    <a:extLst>
                      <a:ext uri="{FF2B5EF4-FFF2-40B4-BE49-F238E27FC236}">
                        <a16:creationId xmlns:a16="http://schemas.microsoft.com/office/drawing/2014/main" id="{760A5E43-E12F-E0C4-91FC-A29A72EA1AC9}"/>
                      </a:ext>
                    </a:extLst>
                  </p14:cNvPr>
                  <p14:cNvContentPartPr/>
                  <p14:nvPr/>
                </p14:nvContentPartPr>
                <p14:xfrm>
                  <a:off x="4347903" y="2601763"/>
                  <a:ext cx="100440" cy="186840"/>
                </p14:xfrm>
              </p:contentPart>
            </mc:Choice>
            <mc:Fallback xmlns="">
              <p:pic>
                <p:nvPicPr>
                  <p:cNvPr id="116" name="Рукописный ввод 115">
                    <a:extLst>
                      <a:ext uri="{FF2B5EF4-FFF2-40B4-BE49-F238E27FC236}">
                        <a16:creationId xmlns:a16="http://schemas.microsoft.com/office/drawing/2014/main" id="{760A5E43-E12F-E0C4-91FC-A29A72EA1AC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4338903" y="2593123"/>
                    <a:ext cx="1180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17" name="Рукописный ввод 116">
                    <a:extLst>
                      <a:ext uri="{FF2B5EF4-FFF2-40B4-BE49-F238E27FC236}">
                        <a16:creationId xmlns:a16="http://schemas.microsoft.com/office/drawing/2014/main" id="{0627BC9E-CBCB-1BB5-8C60-97D0579BA85B}"/>
                      </a:ext>
                    </a:extLst>
                  </p14:cNvPr>
                  <p14:cNvContentPartPr/>
                  <p14:nvPr/>
                </p14:nvContentPartPr>
                <p14:xfrm>
                  <a:off x="4326663" y="2969323"/>
                  <a:ext cx="241560" cy="286200"/>
                </p14:xfrm>
              </p:contentPart>
            </mc:Choice>
            <mc:Fallback xmlns="">
              <p:pic>
                <p:nvPicPr>
                  <p:cNvPr id="117" name="Рукописный ввод 116">
                    <a:extLst>
                      <a:ext uri="{FF2B5EF4-FFF2-40B4-BE49-F238E27FC236}">
                        <a16:creationId xmlns:a16="http://schemas.microsoft.com/office/drawing/2014/main" id="{0627BC9E-CBCB-1BB5-8C60-97D0579BA85B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4318023" y="2960683"/>
                    <a:ext cx="25920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18" name="Рукописный ввод 117">
                    <a:extLst>
                      <a:ext uri="{FF2B5EF4-FFF2-40B4-BE49-F238E27FC236}">
                        <a16:creationId xmlns:a16="http://schemas.microsoft.com/office/drawing/2014/main" id="{154D107A-CED3-D051-BB2D-6C6ED5BD6462}"/>
                      </a:ext>
                    </a:extLst>
                  </p14:cNvPr>
                  <p14:cNvContentPartPr/>
                  <p14:nvPr/>
                </p14:nvContentPartPr>
                <p14:xfrm>
                  <a:off x="4342503" y="2932963"/>
                  <a:ext cx="34560" cy="33480"/>
                </p14:xfrm>
              </p:contentPart>
            </mc:Choice>
            <mc:Fallback xmlns="">
              <p:pic>
                <p:nvPicPr>
                  <p:cNvPr id="118" name="Рукописный ввод 117">
                    <a:extLst>
                      <a:ext uri="{FF2B5EF4-FFF2-40B4-BE49-F238E27FC236}">
                        <a16:creationId xmlns:a16="http://schemas.microsoft.com/office/drawing/2014/main" id="{154D107A-CED3-D051-BB2D-6C6ED5BD646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4333503" y="2924323"/>
                    <a:ext cx="5220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19" name="Рукописный ввод 118">
                    <a:extLst>
                      <a:ext uri="{FF2B5EF4-FFF2-40B4-BE49-F238E27FC236}">
                        <a16:creationId xmlns:a16="http://schemas.microsoft.com/office/drawing/2014/main" id="{DA14EAFD-0D45-ECE2-BA26-9801331E6D1E}"/>
                      </a:ext>
                    </a:extLst>
                  </p14:cNvPr>
                  <p14:cNvContentPartPr/>
                  <p14:nvPr/>
                </p14:nvContentPartPr>
                <p14:xfrm>
                  <a:off x="4401903" y="2818843"/>
                  <a:ext cx="522360" cy="407520"/>
                </p14:xfrm>
              </p:contentPart>
            </mc:Choice>
            <mc:Fallback xmlns="">
              <p:pic>
                <p:nvPicPr>
                  <p:cNvPr id="119" name="Рукописный ввод 118">
                    <a:extLst>
                      <a:ext uri="{FF2B5EF4-FFF2-40B4-BE49-F238E27FC236}">
                        <a16:creationId xmlns:a16="http://schemas.microsoft.com/office/drawing/2014/main" id="{DA14EAFD-0D45-ECE2-BA26-9801331E6D1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4393263" y="2809843"/>
                    <a:ext cx="540000" cy="42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20" name="Рукописный ввод 119">
                    <a:extLst>
                      <a:ext uri="{FF2B5EF4-FFF2-40B4-BE49-F238E27FC236}">
                        <a16:creationId xmlns:a16="http://schemas.microsoft.com/office/drawing/2014/main" id="{86924B31-A9D7-C751-F5D3-843CB84FD7B3}"/>
                      </a:ext>
                    </a:extLst>
                  </p14:cNvPr>
                  <p14:cNvContentPartPr/>
                  <p14:nvPr/>
                </p14:nvContentPartPr>
                <p14:xfrm>
                  <a:off x="4419183" y="2749363"/>
                  <a:ext cx="231120" cy="81720"/>
                </p14:xfrm>
              </p:contentPart>
            </mc:Choice>
            <mc:Fallback xmlns="">
              <p:pic>
                <p:nvPicPr>
                  <p:cNvPr id="120" name="Рукописный ввод 119">
                    <a:extLst>
                      <a:ext uri="{FF2B5EF4-FFF2-40B4-BE49-F238E27FC236}">
                        <a16:creationId xmlns:a16="http://schemas.microsoft.com/office/drawing/2014/main" id="{86924B31-A9D7-C751-F5D3-843CB84FD7B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4410543" y="2740363"/>
                    <a:ext cx="2487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21" name="Рукописный ввод 120">
                    <a:extLst>
                      <a:ext uri="{FF2B5EF4-FFF2-40B4-BE49-F238E27FC236}">
                        <a16:creationId xmlns:a16="http://schemas.microsoft.com/office/drawing/2014/main" id="{1C498552-BFC2-118C-24D3-660EE8040529}"/>
                      </a:ext>
                    </a:extLst>
                  </p14:cNvPr>
                  <p14:cNvContentPartPr/>
                  <p14:nvPr/>
                </p14:nvContentPartPr>
                <p14:xfrm>
                  <a:off x="4544463" y="2568283"/>
                  <a:ext cx="511920" cy="252360"/>
                </p14:xfrm>
              </p:contentPart>
            </mc:Choice>
            <mc:Fallback xmlns="">
              <p:pic>
                <p:nvPicPr>
                  <p:cNvPr id="121" name="Рукописный ввод 120">
                    <a:extLst>
                      <a:ext uri="{FF2B5EF4-FFF2-40B4-BE49-F238E27FC236}">
                        <a16:creationId xmlns:a16="http://schemas.microsoft.com/office/drawing/2014/main" id="{1C498552-BFC2-118C-24D3-660EE8040529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4535823" y="2559283"/>
                    <a:ext cx="52956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22" name="Рукописный ввод 121">
                    <a:extLst>
                      <a:ext uri="{FF2B5EF4-FFF2-40B4-BE49-F238E27FC236}">
                        <a16:creationId xmlns:a16="http://schemas.microsoft.com/office/drawing/2014/main" id="{F2BA51E8-8F90-C6A2-D09F-F188A0FE26AF}"/>
                      </a:ext>
                    </a:extLst>
                  </p14:cNvPr>
                  <p14:cNvContentPartPr/>
                  <p14:nvPr/>
                </p14:nvContentPartPr>
                <p14:xfrm>
                  <a:off x="4872783" y="2839723"/>
                  <a:ext cx="258480" cy="80640"/>
                </p14:xfrm>
              </p:contentPart>
            </mc:Choice>
            <mc:Fallback xmlns="">
              <p:pic>
                <p:nvPicPr>
                  <p:cNvPr id="122" name="Рукописный ввод 121">
                    <a:extLst>
                      <a:ext uri="{FF2B5EF4-FFF2-40B4-BE49-F238E27FC236}">
                        <a16:creationId xmlns:a16="http://schemas.microsoft.com/office/drawing/2014/main" id="{F2BA51E8-8F90-C6A2-D09F-F188A0FE26A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863783" y="2831083"/>
                    <a:ext cx="2761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23" name="Рукописный ввод 122">
                    <a:extLst>
                      <a:ext uri="{FF2B5EF4-FFF2-40B4-BE49-F238E27FC236}">
                        <a16:creationId xmlns:a16="http://schemas.microsoft.com/office/drawing/2014/main" id="{AD4BF913-0343-DB02-C632-2C3E69C6D1D7}"/>
                      </a:ext>
                    </a:extLst>
                  </p14:cNvPr>
                  <p14:cNvContentPartPr/>
                  <p14:nvPr/>
                </p14:nvContentPartPr>
                <p14:xfrm>
                  <a:off x="5001663" y="2767003"/>
                  <a:ext cx="331200" cy="54000"/>
                </p14:xfrm>
              </p:contentPart>
            </mc:Choice>
            <mc:Fallback xmlns="">
              <p:pic>
                <p:nvPicPr>
                  <p:cNvPr id="123" name="Рукописный ввод 122">
                    <a:extLst>
                      <a:ext uri="{FF2B5EF4-FFF2-40B4-BE49-F238E27FC236}">
                        <a16:creationId xmlns:a16="http://schemas.microsoft.com/office/drawing/2014/main" id="{AD4BF913-0343-DB02-C632-2C3E69C6D1D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992663" y="2758003"/>
                    <a:ext cx="34884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24" name="Рукописный ввод 123">
                    <a:extLst>
                      <a:ext uri="{FF2B5EF4-FFF2-40B4-BE49-F238E27FC236}">
                        <a16:creationId xmlns:a16="http://schemas.microsoft.com/office/drawing/2014/main" id="{3C9269C1-BA4C-31E7-BA48-72DCED779852}"/>
                      </a:ext>
                    </a:extLst>
                  </p14:cNvPr>
                  <p14:cNvContentPartPr/>
                  <p14:nvPr/>
                </p14:nvContentPartPr>
                <p14:xfrm>
                  <a:off x="3661023" y="2969323"/>
                  <a:ext cx="33480" cy="35280"/>
                </p14:xfrm>
              </p:contentPart>
            </mc:Choice>
            <mc:Fallback xmlns="">
              <p:pic>
                <p:nvPicPr>
                  <p:cNvPr id="124" name="Рукописный ввод 123">
                    <a:extLst>
                      <a:ext uri="{FF2B5EF4-FFF2-40B4-BE49-F238E27FC236}">
                        <a16:creationId xmlns:a16="http://schemas.microsoft.com/office/drawing/2014/main" id="{3C9269C1-BA4C-31E7-BA48-72DCED7798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652023" y="2960683"/>
                    <a:ext cx="511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25" name="Рукописный ввод 124">
                    <a:extLst>
                      <a:ext uri="{FF2B5EF4-FFF2-40B4-BE49-F238E27FC236}">
                        <a16:creationId xmlns:a16="http://schemas.microsoft.com/office/drawing/2014/main" id="{6665B3C8-A868-A8A6-7FD2-D318A54E23DB}"/>
                      </a:ext>
                    </a:extLst>
                  </p14:cNvPr>
                  <p14:cNvContentPartPr/>
                  <p14:nvPr/>
                </p14:nvContentPartPr>
                <p14:xfrm>
                  <a:off x="5128255" y="2734678"/>
                  <a:ext cx="439920" cy="645480"/>
                </p14:xfrm>
              </p:contentPart>
            </mc:Choice>
            <mc:Fallback xmlns="">
              <p:pic>
                <p:nvPicPr>
                  <p:cNvPr id="125" name="Рукописный ввод 124">
                    <a:extLst>
                      <a:ext uri="{FF2B5EF4-FFF2-40B4-BE49-F238E27FC236}">
                        <a16:creationId xmlns:a16="http://schemas.microsoft.com/office/drawing/2014/main" id="{6665B3C8-A868-A8A6-7FD2-D318A54E23D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5119615" y="2725678"/>
                    <a:ext cx="457560" cy="66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26" name="Рукописный ввод 125">
                    <a:extLst>
                      <a:ext uri="{FF2B5EF4-FFF2-40B4-BE49-F238E27FC236}">
                        <a16:creationId xmlns:a16="http://schemas.microsoft.com/office/drawing/2014/main" id="{0DDCAC3D-8744-E758-4E52-6A99C3E1066D}"/>
                      </a:ext>
                    </a:extLst>
                  </p14:cNvPr>
                  <p14:cNvContentPartPr/>
                  <p14:nvPr/>
                </p14:nvContentPartPr>
                <p14:xfrm>
                  <a:off x="5617495" y="2693998"/>
                  <a:ext cx="72360" cy="262080"/>
                </p14:xfrm>
              </p:contentPart>
            </mc:Choice>
            <mc:Fallback xmlns="">
              <p:pic>
                <p:nvPicPr>
                  <p:cNvPr id="126" name="Рукописный ввод 125">
                    <a:extLst>
                      <a:ext uri="{FF2B5EF4-FFF2-40B4-BE49-F238E27FC236}">
                        <a16:creationId xmlns:a16="http://schemas.microsoft.com/office/drawing/2014/main" id="{0DDCAC3D-8744-E758-4E52-6A99C3E1066D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5608855" y="2685358"/>
                    <a:ext cx="9000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27" name="Рукописный ввод 126">
                    <a:extLst>
                      <a:ext uri="{FF2B5EF4-FFF2-40B4-BE49-F238E27FC236}">
                        <a16:creationId xmlns:a16="http://schemas.microsoft.com/office/drawing/2014/main" id="{C147CA22-323A-4B2D-7D2F-0A7474AA0A7D}"/>
                      </a:ext>
                    </a:extLst>
                  </p14:cNvPr>
                  <p14:cNvContentPartPr/>
                  <p14:nvPr/>
                </p14:nvContentPartPr>
                <p14:xfrm>
                  <a:off x="5699935" y="2640718"/>
                  <a:ext cx="131400" cy="413640"/>
                </p14:xfrm>
              </p:contentPart>
            </mc:Choice>
            <mc:Fallback xmlns="">
              <p:pic>
                <p:nvPicPr>
                  <p:cNvPr id="127" name="Рукописный ввод 126">
                    <a:extLst>
                      <a:ext uri="{FF2B5EF4-FFF2-40B4-BE49-F238E27FC236}">
                        <a16:creationId xmlns:a16="http://schemas.microsoft.com/office/drawing/2014/main" id="{C147CA22-323A-4B2D-7D2F-0A7474AA0A7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691295" y="2631718"/>
                    <a:ext cx="149040" cy="4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28" name="Рукописный ввод 127">
                    <a:extLst>
                      <a:ext uri="{FF2B5EF4-FFF2-40B4-BE49-F238E27FC236}">
                        <a16:creationId xmlns:a16="http://schemas.microsoft.com/office/drawing/2014/main" id="{75AD0829-9E8E-5A02-4F89-28C092245473}"/>
                      </a:ext>
                    </a:extLst>
                  </p14:cNvPr>
                  <p14:cNvContentPartPr/>
                  <p14:nvPr/>
                </p14:nvContentPartPr>
                <p14:xfrm>
                  <a:off x="5782375" y="2752318"/>
                  <a:ext cx="206640" cy="197640"/>
                </p14:xfrm>
              </p:contentPart>
            </mc:Choice>
            <mc:Fallback xmlns="">
              <p:pic>
                <p:nvPicPr>
                  <p:cNvPr id="128" name="Рукописный ввод 127">
                    <a:extLst>
                      <a:ext uri="{FF2B5EF4-FFF2-40B4-BE49-F238E27FC236}">
                        <a16:creationId xmlns:a16="http://schemas.microsoft.com/office/drawing/2014/main" id="{75AD0829-9E8E-5A02-4F89-28C092245473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773375" y="2743678"/>
                    <a:ext cx="22428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29" name="Рукописный ввод 128">
                    <a:extLst>
                      <a:ext uri="{FF2B5EF4-FFF2-40B4-BE49-F238E27FC236}">
                        <a16:creationId xmlns:a16="http://schemas.microsoft.com/office/drawing/2014/main" id="{85670CB9-3655-EED3-A6C6-F9CD4F194C7B}"/>
                      </a:ext>
                    </a:extLst>
                  </p14:cNvPr>
                  <p14:cNvContentPartPr/>
                  <p14:nvPr/>
                </p14:nvContentPartPr>
                <p14:xfrm>
                  <a:off x="5837815" y="2620918"/>
                  <a:ext cx="22320" cy="122040"/>
                </p14:xfrm>
              </p:contentPart>
            </mc:Choice>
            <mc:Fallback xmlns="">
              <p:pic>
                <p:nvPicPr>
                  <p:cNvPr id="129" name="Рукописный ввод 128">
                    <a:extLst>
                      <a:ext uri="{FF2B5EF4-FFF2-40B4-BE49-F238E27FC236}">
                        <a16:creationId xmlns:a16="http://schemas.microsoft.com/office/drawing/2014/main" id="{85670CB9-3655-EED3-A6C6-F9CD4F194C7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5828815" y="2612278"/>
                    <a:ext cx="3996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30" name="Рукописный ввод 129">
                    <a:extLst>
                      <a:ext uri="{FF2B5EF4-FFF2-40B4-BE49-F238E27FC236}">
                        <a16:creationId xmlns:a16="http://schemas.microsoft.com/office/drawing/2014/main" id="{0C6F40AA-316B-68A9-5EAE-D98203645C11}"/>
                      </a:ext>
                    </a:extLst>
                  </p14:cNvPr>
                  <p14:cNvContentPartPr/>
                  <p14:nvPr/>
                </p14:nvContentPartPr>
                <p14:xfrm>
                  <a:off x="5902615" y="2603278"/>
                  <a:ext cx="9000" cy="120600"/>
                </p14:xfrm>
              </p:contentPart>
            </mc:Choice>
            <mc:Fallback xmlns="">
              <p:pic>
                <p:nvPicPr>
                  <p:cNvPr id="130" name="Рукописный ввод 129">
                    <a:extLst>
                      <a:ext uri="{FF2B5EF4-FFF2-40B4-BE49-F238E27FC236}">
                        <a16:creationId xmlns:a16="http://schemas.microsoft.com/office/drawing/2014/main" id="{0C6F40AA-316B-68A9-5EAE-D98203645C1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5893615" y="2594638"/>
                    <a:ext cx="266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31" name="Рукописный ввод 130">
                    <a:extLst>
                      <a:ext uri="{FF2B5EF4-FFF2-40B4-BE49-F238E27FC236}">
                        <a16:creationId xmlns:a16="http://schemas.microsoft.com/office/drawing/2014/main" id="{BAAA1F8F-7468-F9A1-7097-906BDFF81FA1}"/>
                      </a:ext>
                    </a:extLst>
                  </p14:cNvPr>
                  <p14:cNvContentPartPr/>
                  <p14:nvPr/>
                </p14:nvContentPartPr>
                <p14:xfrm>
                  <a:off x="5865895" y="2637838"/>
                  <a:ext cx="18360" cy="22680"/>
                </p14:xfrm>
              </p:contentPart>
            </mc:Choice>
            <mc:Fallback xmlns="">
              <p:pic>
                <p:nvPicPr>
                  <p:cNvPr id="131" name="Рукописный ввод 130">
                    <a:extLst>
                      <a:ext uri="{FF2B5EF4-FFF2-40B4-BE49-F238E27FC236}">
                        <a16:creationId xmlns:a16="http://schemas.microsoft.com/office/drawing/2014/main" id="{BAAA1F8F-7468-F9A1-7097-906BDFF81FA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5856895" y="2628838"/>
                    <a:ext cx="360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32" name="Рукописный ввод 131">
                    <a:extLst>
                      <a:ext uri="{FF2B5EF4-FFF2-40B4-BE49-F238E27FC236}">
                        <a16:creationId xmlns:a16="http://schemas.microsoft.com/office/drawing/2014/main" id="{E9ACA7B4-86D9-42A3-3BF9-029A77559296}"/>
                      </a:ext>
                    </a:extLst>
                  </p14:cNvPr>
                  <p14:cNvContentPartPr/>
                  <p14:nvPr/>
                </p14:nvContentPartPr>
                <p14:xfrm>
                  <a:off x="5863735" y="2691838"/>
                  <a:ext cx="31320" cy="49320"/>
                </p14:xfrm>
              </p:contentPart>
            </mc:Choice>
            <mc:Fallback xmlns="">
              <p:pic>
                <p:nvPicPr>
                  <p:cNvPr id="132" name="Рукописный ввод 131">
                    <a:extLst>
                      <a:ext uri="{FF2B5EF4-FFF2-40B4-BE49-F238E27FC236}">
                        <a16:creationId xmlns:a16="http://schemas.microsoft.com/office/drawing/2014/main" id="{E9ACA7B4-86D9-42A3-3BF9-029A7755929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5855095" y="2682838"/>
                    <a:ext cx="4896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33" name="Рукописный ввод 132">
                    <a:extLst>
                      <a:ext uri="{FF2B5EF4-FFF2-40B4-BE49-F238E27FC236}">
                        <a16:creationId xmlns:a16="http://schemas.microsoft.com/office/drawing/2014/main" id="{A311CDFD-99C0-41A7-77E4-A42ED9E0D498}"/>
                      </a:ext>
                    </a:extLst>
                  </p14:cNvPr>
                  <p14:cNvContentPartPr/>
                  <p14:nvPr/>
                </p14:nvContentPartPr>
                <p14:xfrm>
                  <a:off x="5933215" y="2633878"/>
                  <a:ext cx="36000" cy="72720"/>
                </p14:xfrm>
              </p:contentPart>
            </mc:Choice>
            <mc:Fallback xmlns="">
              <p:pic>
                <p:nvPicPr>
                  <p:cNvPr id="133" name="Рукописный ввод 132">
                    <a:extLst>
                      <a:ext uri="{FF2B5EF4-FFF2-40B4-BE49-F238E27FC236}">
                        <a16:creationId xmlns:a16="http://schemas.microsoft.com/office/drawing/2014/main" id="{A311CDFD-99C0-41A7-77E4-A42ED9E0D49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5924215" y="2624878"/>
                    <a:ext cx="536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34" name="Рукописный ввод 133">
                    <a:extLst>
                      <a:ext uri="{FF2B5EF4-FFF2-40B4-BE49-F238E27FC236}">
                        <a16:creationId xmlns:a16="http://schemas.microsoft.com/office/drawing/2014/main" id="{72905AA8-9F3F-B6A5-06DD-547DEB47CE57}"/>
                      </a:ext>
                    </a:extLst>
                  </p14:cNvPr>
                  <p14:cNvContentPartPr/>
                  <p14:nvPr/>
                </p14:nvContentPartPr>
                <p14:xfrm>
                  <a:off x="5938975" y="2582398"/>
                  <a:ext cx="129600" cy="156600"/>
                </p14:xfrm>
              </p:contentPart>
            </mc:Choice>
            <mc:Fallback xmlns="">
              <p:pic>
                <p:nvPicPr>
                  <p:cNvPr id="134" name="Рукописный ввод 133">
                    <a:extLst>
                      <a:ext uri="{FF2B5EF4-FFF2-40B4-BE49-F238E27FC236}">
                        <a16:creationId xmlns:a16="http://schemas.microsoft.com/office/drawing/2014/main" id="{72905AA8-9F3F-B6A5-06DD-547DEB47CE57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5929975" y="2573758"/>
                    <a:ext cx="14724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35" name="Рукописный ввод 134">
                    <a:extLst>
                      <a:ext uri="{FF2B5EF4-FFF2-40B4-BE49-F238E27FC236}">
                        <a16:creationId xmlns:a16="http://schemas.microsoft.com/office/drawing/2014/main" id="{0BD603CC-A337-178E-2783-D7BFBC38545D}"/>
                      </a:ext>
                    </a:extLst>
                  </p14:cNvPr>
                  <p14:cNvContentPartPr/>
                  <p14:nvPr/>
                </p14:nvContentPartPr>
                <p14:xfrm>
                  <a:off x="5982175" y="2615158"/>
                  <a:ext cx="136440" cy="174960"/>
                </p14:xfrm>
              </p:contentPart>
            </mc:Choice>
            <mc:Fallback xmlns="">
              <p:pic>
                <p:nvPicPr>
                  <p:cNvPr id="135" name="Рукописный ввод 134">
                    <a:extLst>
                      <a:ext uri="{FF2B5EF4-FFF2-40B4-BE49-F238E27FC236}">
                        <a16:creationId xmlns:a16="http://schemas.microsoft.com/office/drawing/2014/main" id="{0BD603CC-A337-178E-2783-D7BFBC38545D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5973535" y="2606158"/>
                    <a:ext cx="15408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36" name="Рукописный ввод 135">
                    <a:extLst>
                      <a:ext uri="{FF2B5EF4-FFF2-40B4-BE49-F238E27FC236}">
                        <a16:creationId xmlns:a16="http://schemas.microsoft.com/office/drawing/2014/main" id="{55262542-9BA4-0AF4-11A1-39296113E49F}"/>
                      </a:ext>
                    </a:extLst>
                  </p14:cNvPr>
                  <p14:cNvContentPartPr/>
                  <p14:nvPr/>
                </p14:nvContentPartPr>
                <p14:xfrm>
                  <a:off x="6079015" y="2619478"/>
                  <a:ext cx="13320" cy="11880"/>
                </p14:xfrm>
              </p:contentPart>
            </mc:Choice>
            <mc:Fallback xmlns="">
              <p:pic>
                <p:nvPicPr>
                  <p:cNvPr id="136" name="Рукописный ввод 135">
                    <a:extLst>
                      <a:ext uri="{FF2B5EF4-FFF2-40B4-BE49-F238E27FC236}">
                        <a16:creationId xmlns:a16="http://schemas.microsoft.com/office/drawing/2014/main" id="{55262542-9BA4-0AF4-11A1-39296113E49F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6070015" y="2610838"/>
                    <a:ext cx="30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37" name="Рукописный ввод 136">
                    <a:extLst>
                      <a:ext uri="{FF2B5EF4-FFF2-40B4-BE49-F238E27FC236}">
                        <a16:creationId xmlns:a16="http://schemas.microsoft.com/office/drawing/2014/main" id="{9C9A7751-E68E-B633-CA57-8CAE61B58B32}"/>
                      </a:ext>
                    </a:extLst>
                  </p14:cNvPr>
                  <p14:cNvContentPartPr/>
                  <p14:nvPr/>
                </p14:nvContentPartPr>
                <p14:xfrm>
                  <a:off x="6031855" y="2645398"/>
                  <a:ext cx="35280" cy="48960"/>
                </p14:xfrm>
              </p:contentPart>
            </mc:Choice>
            <mc:Fallback xmlns="">
              <p:pic>
                <p:nvPicPr>
                  <p:cNvPr id="137" name="Рукописный ввод 136">
                    <a:extLst>
                      <a:ext uri="{FF2B5EF4-FFF2-40B4-BE49-F238E27FC236}">
                        <a16:creationId xmlns:a16="http://schemas.microsoft.com/office/drawing/2014/main" id="{9C9A7751-E68E-B633-CA57-8CAE61B58B32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6023215" y="2636398"/>
                    <a:ext cx="5292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38" name="Рукописный ввод 137">
                    <a:extLst>
                      <a:ext uri="{FF2B5EF4-FFF2-40B4-BE49-F238E27FC236}">
                        <a16:creationId xmlns:a16="http://schemas.microsoft.com/office/drawing/2014/main" id="{9ED2E50C-2F23-73D3-5CF6-B5BDDB5E0161}"/>
                      </a:ext>
                    </a:extLst>
                  </p14:cNvPr>
                  <p14:cNvContentPartPr/>
                  <p14:nvPr/>
                </p14:nvContentPartPr>
                <p14:xfrm>
                  <a:off x="5976055" y="2706598"/>
                  <a:ext cx="50760" cy="70920"/>
                </p14:xfrm>
              </p:contentPart>
            </mc:Choice>
            <mc:Fallback xmlns="">
              <p:pic>
                <p:nvPicPr>
                  <p:cNvPr id="138" name="Рукописный ввод 137">
                    <a:extLst>
                      <a:ext uri="{FF2B5EF4-FFF2-40B4-BE49-F238E27FC236}">
                        <a16:creationId xmlns:a16="http://schemas.microsoft.com/office/drawing/2014/main" id="{9ED2E50C-2F23-73D3-5CF6-B5BDDB5E0161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967055" y="2697598"/>
                    <a:ext cx="684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39" name="Рукописный ввод 138">
                    <a:extLst>
                      <a:ext uri="{FF2B5EF4-FFF2-40B4-BE49-F238E27FC236}">
                        <a16:creationId xmlns:a16="http://schemas.microsoft.com/office/drawing/2014/main" id="{3A0C3B6C-3825-A55C-16F2-512857560846}"/>
                      </a:ext>
                    </a:extLst>
                  </p14:cNvPr>
                  <p14:cNvContentPartPr/>
                  <p14:nvPr/>
                </p14:nvContentPartPr>
                <p14:xfrm>
                  <a:off x="6078923" y="2793105"/>
                  <a:ext cx="159480" cy="748440"/>
                </p14:xfrm>
              </p:contentPart>
            </mc:Choice>
            <mc:Fallback xmlns="">
              <p:pic>
                <p:nvPicPr>
                  <p:cNvPr id="139" name="Рукописный ввод 138">
                    <a:extLst>
                      <a:ext uri="{FF2B5EF4-FFF2-40B4-BE49-F238E27FC236}">
                        <a16:creationId xmlns:a16="http://schemas.microsoft.com/office/drawing/2014/main" id="{3A0C3B6C-3825-A55C-16F2-51285756084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070283" y="2784465"/>
                    <a:ext cx="177120" cy="76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40" name="Рукописный ввод 139">
                    <a:extLst>
                      <a:ext uri="{FF2B5EF4-FFF2-40B4-BE49-F238E27FC236}">
                        <a16:creationId xmlns:a16="http://schemas.microsoft.com/office/drawing/2014/main" id="{30025234-C12D-F15B-134A-2E5ECE2E9A4D}"/>
                      </a:ext>
                    </a:extLst>
                  </p14:cNvPr>
                  <p14:cNvContentPartPr/>
                  <p14:nvPr/>
                </p14:nvContentPartPr>
                <p14:xfrm>
                  <a:off x="5983163" y="3518145"/>
                  <a:ext cx="171720" cy="217440"/>
                </p14:xfrm>
              </p:contentPart>
            </mc:Choice>
            <mc:Fallback xmlns="">
              <p:pic>
                <p:nvPicPr>
                  <p:cNvPr id="140" name="Рукописный ввод 139">
                    <a:extLst>
                      <a:ext uri="{FF2B5EF4-FFF2-40B4-BE49-F238E27FC236}">
                        <a16:creationId xmlns:a16="http://schemas.microsoft.com/office/drawing/2014/main" id="{30025234-C12D-F15B-134A-2E5ECE2E9A4D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974163" y="3509145"/>
                    <a:ext cx="18936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41" name="Рукописный ввод 140">
                    <a:extLst>
                      <a:ext uri="{FF2B5EF4-FFF2-40B4-BE49-F238E27FC236}">
                        <a16:creationId xmlns:a16="http://schemas.microsoft.com/office/drawing/2014/main" id="{844DFF3C-F01C-CCA0-407F-3349C0CC83C8}"/>
                      </a:ext>
                    </a:extLst>
                  </p14:cNvPr>
                  <p14:cNvContentPartPr/>
                  <p14:nvPr/>
                </p14:nvContentPartPr>
                <p14:xfrm>
                  <a:off x="5605163" y="3546585"/>
                  <a:ext cx="452520" cy="110160"/>
                </p14:xfrm>
              </p:contentPart>
            </mc:Choice>
            <mc:Fallback xmlns="">
              <p:pic>
                <p:nvPicPr>
                  <p:cNvPr id="141" name="Рукописный ввод 140">
                    <a:extLst>
                      <a:ext uri="{FF2B5EF4-FFF2-40B4-BE49-F238E27FC236}">
                        <a16:creationId xmlns:a16="http://schemas.microsoft.com/office/drawing/2014/main" id="{844DFF3C-F01C-CCA0-407F-3349C0CC83C8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596523" y="3537945"/>
                    <a:ext cx="4701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42" name="Рукописный ввод 141">
                    <a:extLst>
                      <a:ext uri="{FF2B5EF4-FFF2-40B4-BE49-F238E27FC236}">
                        <a16:creationId xmlns:a16="http://schemas.microsoft.com/office/drawing/2014/main" id="{2EF72B50-A566-DBEB-62A1-E8D0720BEA2C}"/>
                      </a:ext>
                    </a:extLst>
                  </p14:cNvPr>
                  <p14:cNvContentPartPr/>
                  <p14:nvPr/>
                </p14:nvContentPartPr>
                <p14:xfrm>
                  <a:off x="5238323" y="3501225"/>
                  <a:ext cx="390600" cy="106560"/>
                </p14:xfrm>
              </p:contentPart>
            </mc:Choice>
            <mc:Fallback xmlns="">
              <p:pic>
                <p:nvPicPr>
                  <p:cNvPr id="142" name="Рукописный ввод 141">
                    <a:extLst>
                      <a:ext uri="{FF2B5EF4-FFF2-40B4-BE49-F238E27FC236}">
                        <a16:creationId xmlns:a16="http://schemas.microsoft.com/office/drawing/2014/main" id="{2EF72B50-A566-DBEB-62A1-E8D0720BEA2C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29683" y="3492225"/>
                    <a:ext cx="4082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43" name="Рукописный ввод 142">
                    <a:extLst>
                      <a:ext uri="{FF2B5EF4-FFF2-40B4-BE49-F238E27FC236}">
                        <a16:creationId xmlns:a16="http://schemas.microsoft.com/office/drawing/2014/main" id="{316177B4-6FC6-4A3A-DB9D-3B04B6BA4D0A}"/>
                      </a:ext>
                    </a:extLst>
                  </p14:cNvPr>
                  <p14:cNvContentPartPr/>
                  <p14:nvPr/>
                </p14:nvContentPartPr>
                <p14:xfrm>
                  <a:off x="5108363" y="3392505"/>
                  <a:ext cx="68760" cy="184680"/>
                </p14:xfrm>
              </p:contentPart>
            </mc:Choice>
            <mc:Fallback xmlns="">
              <p:pic>
                <p:nvPicPr>
                  <p:cNvPr id="143" name="Рукописный ввод 142">
                    <a:extLst>
                      <a:ext uri="{FF2B5EF4-FFF2-40B4-BE49-F238E27FC236}">
                        <a16:creationId xmlns:a16="http://schemas.microsoft.com/office/drawing/2014/main" id="{316177B4-6FC6-4A3A-DB9D-3B04B6BA4D0A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099723" y="3383505"/>
                    <a:ext cx="864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44" name="Рукописный ввод 143">
                    <a:extLst>
                      <a:ext uri="{FF2B5EF4-FFF2-40B4-BE49-F238E27FC236}">
                        <a16:creationId xmlns:a16="http://schemas.microsoft.com/office/drawing/2014/main" id="{0273B093-B862-A81A-06B4-C60055176EBA}"/>
                      </a:ext>
                    </a:extLst>
                  </p14:cNvPr>
                  <p14:cNvContentPartPr/>
                  <p14:nvPr/>
                </p14:nvContentPartPr>
                <p14:xfrm>
                  <a:off x="5393123" y="3411585"/>
                  <a:ext cx="10800" cy="144720"/>
                </p14:xfrm>
              </p:contentPart>
            </mc:Choice>
            <mc:Fallback xmlns="">
              <p:pic>
                <p:nvPicPr>
                  <p:cNvPr id="144" name="Рукописный ввод 143">
                    <a:extLst>
                      <a:ext uri="{FF2B5EF4-FFF2-40B4-BE49-F238E27FC236}">
                        <a16:creationId xmlns:a16="http://schemas.microsoft.com/office/drawing/2014/main" id="{0273B093-B862-A81A-06B4-C60055176EBA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5384483" y="3402585"/>
                    <a:ext cx="2844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45" name="Рукописный ввод 144">
                    <a:extLst>
                      <a:ext uri="{FF2B5EF4-FFF2-40B4-BE49-F238E27FC236}">
                        <a16:creationId xmlns:a16="http://schemas.microsoft.com/office/drawing/2014/main" id="{A28471F0-801A-3855-5915-129B796E4289}"/>
                      </a:ext>
                    </a:extLst>
                  </p14:cNvPr>
                  <p14:cNvContentPartPr/>
                  <p14:nvPr/>
                </p14:nvContentPartPr>
                <p14:xfrm>
                  <a:off x="5503283" y="3314385"/>
                  <a:ext cx="36720" cy="46080"/>
                </p14:xfrm>
              </p:contentPart>
            </mc:Choice>
            <mc:Fallback xmlns="">
              <p:pic>
                <p:nvPicPr>
                  <p:cNvPr id="145" name="Рукописный ввод 144">
                    <a:extLst>
                      <a:ext uri="{FF2B5EF4-FFF2-40B4-BE49-F238E27FC236}">
                        <a16:creationId xmlns:a16="http://schemas.microsoft.com/office/drawing/2014/main" id="{A28471F0-801A-3855-5915-129B796E4289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5494643" y="3305745"/>
                    <a:ext cx="543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46" name="Рукописный ввод 145">
                    <a:extLst>
                      <a:ext uri="{FF2B5EF4-FFF2-40B4-BE49-F238E27FC236}">
                        <a16:creationId xmlns:a16="http://schemas.microsoft.com/office/drawing/2014/main" id="{BB0E8B17-D2A4-CD63-082D-D73EEB6B4773}"/>
                      </a:ext>
                    </a:extLst>
                  </p14:cNvPr>
                  <p14:cNvContentPartPr/>
                  <p14:nvPr/>
                </p14:nvContentPartPr>
                <p14:xfrm>
                  <a:off x="5645843" y="3175785"/>
                  <a:ext cx="41040" cy="49680"/>
                </p14:xfrm>
              </p:contentPart>
            </mc:Choice>
            <mc:Fallback xmlns="">
              <p:pic>
                <p:nvPicPr>
                  <p:cNvPr id="146" name="Рукописный ввод 145">
                    <a:extLst>
                      <a:ext uri="{FF2B5EF4-FFF2-40B4-BE49-F238E27FC236}">
                        <a16:creationId xmlns:a16="http://schemas.microsoft.com/office/drawing/2014/main" id="{BB0E8B17-D2A4-CD63-082D-D73EEB6B4773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637203" y="3166785"/>
                    <a:ext cx="586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47" name="Рукописный ввод 146">
                    <a:extLst>
                      <a:ext uri="{FF2B5EF4-FFF2-40B4-BE49-F238E27FC236}">
                        <a16:creationId xmlns:a16="http://schemas.microsoft.com/office/drawing/2014/main" id="{78E57C72-5E12-4EB1-3B5F-951BC5EC8DFD}"/>
                      </a:ext>
                    </a:extLst>
                  </p14:cNvPr>
                  <p14:cNvContentPartPr/>
                  <p14:nvPr/>
                </p14:nvContentPartPr>
                <p14:xfrm>
                  <a:off x="5784803" y="2963385"/>
                  <a:ext cx="286560" cy="159480"/>
                </p14:xfrm>
              </p:contentPart>
            </mc:Choice>
            <mc:Fallback xmlns="">
              <p:pic>
                <p:nvPicPr>
                  <p:cNvPr id="147" name="Рукописный ввод 146">
                    <a:extLst>
                      <a:ext uri="{FF2B5EF4-FFF2-40B4-BE49-F238E27FC236}">
                        <a16:creationId xmlns:a16="http://schemas.microsoft.com/office/drawing/2014/main" id="{78E57C72-5E12-4EB1-3B5F-951BC5EC8DFD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776163" y="2954745"/>
                    <a:ext cx="3042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48" name="Рукописный ввод 147">
                    <a:extLst>
                      <a:ext uri="{FF2B5EF4-FFF2-40B4-BE49-F238E27FC236}">
                        <a16:creationId xmlns:a16="http://schemas.microsoft.com/office/drawing/2014/main" id="{09ECB224-5A9E-3144-6ED7-AB53B7F5A138}"/>
                      </a:ext>
                    </a:extLst>
                  </p14:cNvPr>
                  <p14:cNvContentPartPr/>
                  <p14:nvPr/>
                </p14:nvContentPartPr>
                <p14:xfrm>
                  <a:off x="5103260" y="3633825"/>
                  <a:ext cx="80640" cy="244080"/>
                </p14:xfrm>
              </p:contentPart>
            </mc:Choice>
            <mc:Fallback xmlns="">
              <p:pic>
                <p:nvPicPr>
                  <p:cNvPr id="148" name="Рукописный ввод 147">
                    <a:extLst>
                      <a:ext uri="{FF2B5EF4-FFF2-40B4-BE49-F238E27FC236}">
                        <a16:creationId xmlns:a16="http://schemas.microsoft.com/office/drawing/2014/main" id="{09ECB224-5A9E-3144-6ED7-AB53B7F5A138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094260" y="3624825"/>
                    <a:ext cx="9828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49" name="Рукописный ввод 148">
                    <a:extLst>
                      <a:ext uri="{FF2B5EF4-FFF2-40B4-BE49-F238E27FC236}">
                        <a16:creationId xmlns:a16="http://schemas.microsoft.com/office/drawing/2014/main" id="{5C564B2E-63FC-67BB-6982-1CE84D7FA266}"/>
                      </a:ext>
                    </a:extLst>
                  </p14:cNvPr>
                  <p14:cNvContentPartPr/>
                  <p14:nvPr/>
                </p14:nvContentPartPr>
                <p14:xfrm>
                  <a:off x="5161220" y="3700065"/>
                  <a:ext cx="191880" cy="23040"/>
                </p14:xfrm>
              </p:contentPart>
            </mc:Choice>
            <mc:Fallback xmlns="">
              <p:pic>
                <p:nvPicPr>
                  <p:cNvPr id="149" name="Рукописный ввод 148">
                    <a:extLst>
                      <a:ext uri="{FF2B5EF4-FFF2-40B4-BE49-F238E27FC236}">
                        <a16:creationId xmlns:a16="http://schemas.microsoft.com/office/drawing/2014/main" id="{5C564B2E-63FC-67BB-6982-1CE84D7FA266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5152220" y="3691065"/>
                    <a:ext cx="2095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50" name="Рукописный ввод 149">
                    <a:extLst>
                      <a:ext uri="{FF2B5EF4-FFF2-40B4-BE49-F238E27FC236}">
                        <a16:creationId xmlns:a16="http://schemas.microsoft.com/office/drawing/2014/main" id="{2F0D8BD1-25F0-1564-F01B-0437F5A6EE63}"/>
                      </a:ext>
                    </a:extLst>
                  </p14:cNvPr>
                  <p14:cNvContentPartPr/>
                  <p14:nvPr/>
                </p14:nvContentPartPr>
                <p14:xfrm>
                  <a:off x="5367500" y="3598545"/>
                  <a:ext cx="44640" cy="250560"/>
                </p14:xfrm>
              </p:contentPart>
            </mc:Choice>
            <mc:Fallback xmlns="">
              <p:pic>
                <p:nvPicPr>
                  <p:cNvPr id="150" name="Рукописный ввод 149">
                    <a:extLst>
                      <a:ext uri="{FF2B5EF4-FFF2-40B4-BE49-F238E27FC236}">
                        <a16:creationId xmlns:a16="http://schemas.microsoft.com/office/drawing/2014/main" id="{2F0D8BD1-25F0-1564-F01B-0437F5A6EE6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5358500" y="3589545"/>
                    <a:ext cx="6228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51" name="Рукописный ввод 150">
                    <a:extLst>
                      <a:ext uri="{FF2B5EF4-FFF2-40B4-BE49-F238E27FC236}">
                        <a16:creationId xmlns:a16="http://schemas.microsoft.com/office/drawing/2014/main" id="{03575155-A8B3-3E90-AFAD-81813FAA0461}"/>
                      </a:ext>
                    </a:extLst>
                  </p14:cNvPr>
                  <p14:cNvContentPartPr/>
                  <p14:nvPr/>
                </p14:nvContentPartPr>
                <p14:xfrm>
                  <a:off x="5426540" y="3638505"/>
                  <a:ext cx="37800" cy="267120"/>
                </p14:xfrm>
              </p:contentPart>
            </mc:Choice>
            <mc:Fallback xmlns="">
              <p:pic>
                <p:nvPicPr>
                  <p:cNvPr id="151" name="Рукописный ввод 150">
                    <a:extLst>
                      <a:ext uri="{FF2B5EF4-FFF2-40B4-BE49-F238E27FC236}">
                        <a16:creationId xmlns:a16="http://schemas.microsoft.com/office/drawing/2014/main" id="{03575155-A8B3-3E90-AFAD-81813FAA0461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5417900" y="3629505"/>
                    <a:ext cx="5544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52" name="Рукописный ввод 151">
                    <a:extLst>
                      <a:ext uri="{FF2B5EF4-FFF2-40B4-BE49-F238E27FC236}">
                        <a16:creationId xmlns:a16="http://schemas.microsoft.com/office/drawing/2014/main" id="{41CBB9CC-FD19-9698-62D5-7C0B6F2A938B}"/>
                      </a:ext>
                    </a:extLst>
                  </p14:cNvPr>
                  <p14:cNvContentPartPr/>
                  <p14:nvPr/>
                </p14:nvContentPartPr>
                <p14:xfrm>
                  <a:off x="5469380" y="3693945"/>
                  <a:ext cx="530280" cy="139680"/>
                </p14:xfrm>
              </p:contentPart>
            </mc:Choice>
            <mc:Fallback xmlns="">
              <p:pic>
                <p:nvPicPr>
                  <p:cNvPr id="152" name="Рукописный ввод 151">
                    <a:extLst>
                      <a:ext uri="{FF2B5EF4-FFF2-40B4-BE49-F238E27FC236}">
                        <a16:creationId xmlns:a16="http://schemas.microsoft.com/office/drawing/2014/main" id="{41CBB9CC-FD19-9698-62D5-7C0B6F2A938B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460740" y="3685305"/>
                    <a:ext cx="5479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53" name="Рукописный ввод 152">
                    <a:extLst>
                      <a:ext uri="{FF2B5EF4-FFF2-40B4-BE49-F238E27FC236}">
                        <a16:creationId xmlns:a16="http://schemas.microsoft.com/office/drawing/2014/main" id="{DB23A3C9-CCC4-4421-B006-840CFFBD9997}"/>
                      </a:ext>
                    </a:extLst>
                  </p14:cNvPr>
                  <p14:cNvContentPartPr/>
                  <p14:nvPr/>
                </p14:nvContentPartPr>
                <p14:xfrm>
                  <a:off x="6009740" y="3750465"/>
                  <a:ext cx="14400" cy="108720"/>
                </p14:xfrm>
              </p:contentPart>
            </mc:Choice>
            <mc:Fallback xmlns="">
              <p:pic>
                <p:nvPicPr>
                  <p:cNvPr id="153" name="Рукописный ввод 152">
                    <a:extLst>
                      <a:ext uri="{FF2B5EF4-FFF2-40B4-BE49-F238E27FC236}">
                        <a16:creationId xmlns:a16="http://schemas.microsoft.com/office/drawing/2014/main" id="{DB23A3C9-CCC4-4421-B006-840CFFBD999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000740" y="3741465"/>
                    <a:ext cx="320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54" name="Рукописный ввод 153">
                    <a:extLst>
                      <a:ext uri="{FF2B5EF4-FFF2-40B4-BE49-F238E27FC236}">
                        <a16:creationId xmlns:a16="http://schemas.microsoft.com/office/drawing/2014/main" id="{90FB278E-88FC-1DD5-21CB-BAB45560D8BE}"/>
                      </a:ext>
                    </a:extLst>
                  </p14:cNvPr>
                  <p14:cNvContentPartPr/>
                  <p14:nvPr/>
                </p14:nvContentPartPr>
                <p14:xfrm>
                  <a:off x="5909300" y="3792585"/>
                  <a:ext cx="94680" cy="72000"/>
                </p14:xfrm>
              </p:contentPart>
            </mc:Choice>
            <mc:Fallback xmlns="">
              <p:pic>
                <p:nvPicPr>
                  <p:cNvPr id="154" name="Рукописный ввод 153">
                    <a:extLst>
                      <a:ext uri="{FF2B5EF4-FFF2-40B4-BE49-F238E27FC236}">
                        <a16:creationId xmlns:a16="http://schemas.microsoft.com/office/drawing/2014/main" id="{90FB278E-88FC-1DD5-21CB-BAB45560D8BE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5900300" y="3783585"/>
                    <a:ext cx="11232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55" name="Рукописный ввод 154">
                    <a:extLst>
                      <a:ext uri="{FF2B5EF4-FFF2-40B4-BE49-F238E27FC236}">
                        <a16:creationId xmlns:a16="http://schemas.microsoft.com/office/drawing/2014/main" id="{4A91B577-AAA7-5B01-DD30-12AEE2420F6D}"/>
                      </a:ext>
                    </a:extLst>
                  </p14:cNvPr>
                  <p14:cNvContentPartPr/>
                  <p14:nvPr/>
                </p14:nvContentPartPr>
                <p14:xfrm>
                  <a:off x="5877620" y="3857745"/>
                  <a:ext cx="669600" cy="493200"/>
                </p14:xfrm>
              </p:contentPart>
            </mc:Choice>
            <mc:Fallback xmlns="">
              <p:pic>
                <p:nvPicPr>
                  <p:cNvPr id="155" name="Рукописный ввод 154">
                    <a:extLst>
                      <a:ext uri="{FF2B5EF4-FFF2-40B4-BE49-F238E27FC236}">
                        <a16:creationId xmlns:a16="http://schemas.microsoft.com/office/drawing/2014/main" id="{4A91B577-AAA7-5B01-DD30-12AEE2420F6D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868980" y="3849105"/>
                    <a:ext cx="687240" cy="51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56" name="Рукописный ввод 155">
                    <a:extLst>
                      <a:ext uri="{FF2B5EF4-FFF2-40B4-BE49-F238E27FC236}">
                        <a16:creationId xmlns:a16="http://schemas.microsoft.com/office/drawing/2014/main" id="{39A2CA50-14AA-6BF3-838A-D5B2B7108616}"/>
                      </a:ext>
                    </a:extLst>
                  </p14:cNvPr>
                  <p14:cNvContentPartPr/>
                  <p14:nvPr/>
                </p14:nvContentPartPr>
                <p14:xfrm>
                  <a:off x="5871860" y="3824625"/>
                  <a:ext cx="39600" cy="15840"/>
                </p14:xfrm>
              </p:contentPart>
            </mc:Choice>
            <mc:Fallback xmlns="">
              <p:pic>
                <p:nvPicPr>
                  <p:cNvPr id="156" name="Рукописный ввод 155">
                    <a:extLst>
                      <a:ext uri="{FF2B5EF4-FFF2-40B4-BE49-F238E27FC236}">
                        <a16:creationId xmlns:a16="http://schemas.microsoft.com/office/drawing/2014/main" id="{39A2CA50-14AA-6BF3-838A-D5B2B7108616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863220" y="3815625"/>
                    <a:ext cx="572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57" name="Рукописный ввод 156">
                    <a:extLst>
                      <a:ext uri="{FF2B5EF4-FFF2-40B4-BE49-F238E27FC236}">
                        <a16:creationId xmlns:a16="http://schemas.microsoft.com/office/drawing/2014/main" id="{55BA8095-0728-1D9C-C83F-3E4FF2A7680B}"/>
                      </a:ext>
                    </a:extLst>
                  </p14:cNvPr>
                  <p14:cNvContentPartPr/>
                  <p14:nvPr/>
                </p14:nvContentPartPr>
                <p14:xfrm>
                  <a:off x="5688620" y="3668745"/>
                  <a:ext cx="11160" cy="23760"/>
                </p14:xfrm>
              </p:contentPart>
            </mc:Choice>
            <mc:Fallback xmlns="">
              <p:pic>
                <p:nvPicPr>
                  <p:cNvPr id="157" name="Рукописный ввод 156">
                    <a:extLst>
                      <a:ext uri="{FF2B5EF4-FFF2-40B4-BE49-F238E27FC236}">
                        <a16:creationId xmlns:a16="http://schemas.microsoft.com/office/drawing/2014/main" id="{55BA8095-0728-1D9C-C83F-3E4FF2A7680B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5679980" y="3659745"/>
                    <a:ext cx="288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58" name="Рукописный ввод 157">
                    <a:extLst>
                      <a:ext uri="{FF2B5EF4-FFF2-40B4-BE49-F238E27FC236}">
                        <a16:creationId xmlns:a16="http://schemas.microsoft.com/office/drawing/2014/main" id="{B0579395-65C5-F45D-CA99-2E909735977D}"/>
                      </a:ext>
                    </a:extLst>
                  </p14:cNvPr>
                  <p14:cNvContentPartPr/>
                  <p14:nvPr/>
                </p14:nvContentPartPr>
                <p14:xfrm>
                  <a:off x="5779340" y="3679185"/>
                  <a:ext cx="2880" cy="43200"/>
                </p14:xfrm>
              </p:contentPart>
            </mc:Choice>
            <mc:Fallback xmlns="">
              <p:pic>
                <p:nvPicPr>
                  <p:cNvPr id="158" name="Рукописный ввод 157">
                    <a:extLst>
                      <a:ext uri="{FF2B5EF4-FFF2-40B4-BE49-F238E27FC236}">
                        <a16:creationId xmlns:a16="http://schemas.microsoft.com/office/drawing/2014/main" id="{B0579395-65C5-F45D-CA99-2E909735977D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5770700" y="3670545"/>
                    <a:ext cx="205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59" name="Рукописный ввод 158">
                    <a:extLst>
                      <a:ext uri="{FF2B5EF4-FFF2-40B4-BE49-F238E27FC236}">
                        <a16:creationId xmlns:a16="http://schemas.microsoft.com/office/drawing/2014/main" id="{1C185ECE-1D0D-FFD7-E977-99DFB5DA1C28}"/>
                      </a:ext>
                    </a:extLst>
                  </p14:cNvPr>
                  <p14:cNvContentPartPr/>
                  <p14:nvPr/>
                </p14:nvContentPartPr>
                <p14:xfrm>
                  <a:off x="2859758" y="5494509"/>
                  <a:ext cx="1700640" cy="1013040"/>
                </p14:xfrm>
              </p:contentPart>
            </mc:Choice>
            <mc:Fallback xmlns="">
              <p:pic>
                <p:nvPicPr>
                  <p:cNvPr id="159" name="Рукописный ввод 158">
                    <a:extLst>
                      <a:ext uri="{FF2B5EF4-FFF2-40B4-BE49-F238E27FC236}">
                        <a16:creationId xmlns:a16="http://schemas.microsoft.com/office/drawing/2014/main" id="{1C185ECE-1D0D-FFD7-E977-99DFB5DA1C28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2851118" y="5485869"/>
                    <a:ext cx="1718280" cy="10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60" name="Рукописный ввод 159">
                    <a:extLst>
                      <a:ext uri="{FF2B5EF4-FFF2-40B4-BE49-F238E27FC236}">
                        <a16:creationId xmlns:a16="http://schemas.microsoft.com/office/drawing/2014/main" id="{C2C339BA-8A78-74A3-D747-EE74CB3E127E}"/>
                      </a:ext>
                    </a:extLst>
                  </p14:cNvPr>
                  <p14:cNvContentPartPr/>
                  <p14:nvPr/>
                </p14:nvContentPartPr>
                <p14:xfrm>
                  <a:off x="4011038" y="5112549"/>
                  <a:ext cx="27720" cy="304200"/>
                </p14:xfrm>
              </p:contentPart>
            </mc:Choice>
            <mc:Fallback xmlns="">
              <p:pic>
                <p:nvPicPr>
                  <p:cNvPr id="160" name="Рукописный ввод 159">
                    <a:extLst>
                      <a:ext uri="{FF2B5EF4-FFF2-40B4-BE49-F238E27FC236}">
                        <a16:creationId xmlns:a16="http://schemas.microsoft.com/office/drawing/2014/main" id="{C2C339BA-8A78-74A3-D747-EE74CB3E127E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4002038" y="5103549"/>
                    <a:ext cx="4536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61" name="Рукописный ввод 160">
                    <a:extLst>
                      <a:ext uri="{FF2B5EF4-FFF2-40B4-BE49-F238E27FC236}">
                        <a16:creationId xmlns:a16="http://schemas.microsoft.com/office/drawing/2014/main" id="{4A440F42-D5BE-EAF9-23B9-7C8F54D73434}"/>
                      </a:ext>
                    </a:extLst>
                  </p14:cNvPr>
                  <p14:cNvContentPartPr/>
                  <p14:nvPr/>
                </p14:nvContentPartPr>
                <p14:xfrm>
                  <a:off x="4078718" y="5135949"/>
                  <a:ext cx="25560" cy="328680"/>
                </p14:xfrm>
              </p:contentPart>
            </mc:Choice>
            <mc:Fallback xmlns="">
              <p:pic>
                <p:nvPicPr>
                  <p:cNvPr id="161" name="Рукописный ввод 160">
                    <a:extLst>
                      <a:ext uri="{FF2B5EF4-FFF2-40B4-BE49-F238E27FC236}">
                        <a16:creationId xmlns:a16="http://schemas.microsoft.com/office/drawing/2014/main" id="{4A440F42-D5BE-EAF9-23B9-7C8F54D73434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4069718" y="5126949"/>
                    <a:ext cx="4320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62" name="Рукописный ввод 161">
                    <a:extLst>
                      <a:ext uri="{FF2B5EF4-FFF2-40B4-BE49-F238E27FC236}">
                        <a16:creationId xmlns:a16="http://schemas.microsoft.com/office/drawing/2014/main" id="{ED97A548-CF0E-CF71-2561-DD77EC875D94}"/>
                      </a:ext>
                    </a:extLst>
                  </p14:cNvPr>
                  <p14:cNvContentPartPr/>
                  <p14:nvPr/>
                </p14:nvContentPartPr>
                <p14:xfrm>
                  <a:off x="2923478" y="5013189"/>
                  <a:ext cx="2072160" cy="1234080"/>
                </p14:xfrm>
              </p:contentPart>
            </mc:Choice>
            <mc:Fallback xmlns="">
              <p:pic>
                <p:nvPicPr>
                  <p:cNvPr id="162" name="Рукописный ввод 161">
                    <a:extLst>
                      <a:ext uri="{FF2B5EF4-FFF2-40B4-BE49-F238E27FC236}">
                        <a16:creationId xmlns:a16="http://schemas.microsoft.com/office/drawing/2014/main" id="{ED97A548-CF0E-CF71-2561-DD77EC875D94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2914838" y="5004549"/>
                    <a:ext cx="2089800" cy="12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63" name="Рукописный ввод 162">
                    <a:extLst>
                      <a:ext uri="{FF2B5EF4-FFF2-40B4-BE49-F238E27FC236}">
                        <a16:creationId xmlns:a16="http://schemas.microsoft.com/office/drawing/2014/main" id="{0CCADA9A-B5E7-EC06-7485-E83EB67E5902}"/>
                      </a:ext>
                    </a:extLst>
                  </p14:cNvPr>
                  <p14:cNvContentPartPr/>
                  <p14:nvPr/>
                </p14:nvContentPartPr>
                <p14:xfrm>
                  <a:off x="4577678" y="6143949"/>
                  <a:ext cx="36720" cy="151560"/>
                </p14:xfrm>
              </p:contentPart>
            </mc:Choice>
            <mc:Fallback xmlns="">
              <p:pic>
                <p:nvPicPr>
                  <p:cNvPr id="163" name="Рукописный ввод 162">
                    <a:extLst>
                      <a:ext uri="{FF2B5EF4-FFF2-40B4-BE49-F238E27FC236}">
                        <a16:creationId xmlns:a16="http://schemas.microsoft.com/office/drawing/2014/main" id="{0CCADA9A-B5E7-EC06-7485-E83EB67E5902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4569038" y="6134949"/>
                    <a:ext cx="543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64" name="Рукописный ввод 163">
                    <a:extLst>
                      <a:ext uri="{FF2B5EF4-FFF2-40B4-BE49-F238E27FC236}">
                        <a16:creationId xmlns:a16="http://schemas.microsoft.com/office/drawing/2014/main" id="{14174D51-46E7-72BF-90F8-13E556DDD5CC}"/>
                      </a:ext>
                    </a:extLst>
                  </p14:cNvPr>
                  <p14:cNvContentPartPr/>
                  <p14:nvPr/>
                </p14:nvContentPartPr>
                <p14:xfrm>
                  <a:off x="4621598" y="6138909"/>
                  <a:ext cx="82440" cy="41760"/>
                </p14:xfrm>
              </p:contentPart>
            </mc:Choice>
            <mc:Fallback xmlns="">
              <p:pic>
                <p:nvPicPr>
                  <p:cNvPr id="164" name="Рукописный ввод 163">
                    <a:extLst>
                      <a:ext uri="{FF2B5EF4-FFF2-40B4-BE49-F238E27FC236}">
                        <a16:creationId xmlns:a16="http://schemas.microsoft.com/office/drawing/2014/main" id="{14174D51-46E7-72BF-90F8-13E556DDD5CC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4612598" y="6130269"/>
                    <a:ext cx="10008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65" name="Рукописный ввод 164">
                    <a:extLst>
                      <a:ext uri="{FF2B5EF4-FFF2-40B4-BE49-F238E27FC236}">
                        <a16:creationId xmlns:a16="http://schemas.microsoft.com/office/drawing/2014/main" id="{F65E510C-E429-C77F-6874-8981B3A44478}"/>
                      </a:ext>
                    </a:extLst>
                  </p14:cNvPr>
                  <p14:cNvContentPartPr/>
                  <p14:nvPr/>
                </p14:nvContentPartPr>
                <p14:xfrm>
                  <a:off x="4679558" y="6182469"/>
                  <a:ext cx="25560" cy="160200"/>
                </p14:xfrm>
              </p:contentPart>
            </mc:Choice>
            <mc:Fallback xmlns="">
              <p:pic>
                <p:nvPicPr>
                  <p:cNvPr id="165" name="Рукописный ввод 164">
                    <a:extLst>
                      <a:ext uri="{FF2B5EF4-FFF2-40B4-BE49-F238E27FC236}">
                        <a16:creationId xmlns:a16="http://schemas.microsoft.com/office/drawing/2014/main" id="{F65E510C-E429-C77F-6874-8981B3A44478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4670558" y="6173829"/>
                    <a:ext cx="4320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66" name="Рукописный ввод 165">
                    <a:extLst>
                      <a:ext uri="{FF2B5EF4-FFF2-40B4-BE49-F238E27FC236}">
                        <a16:creationId xmlns:a16="http://schemas.microsoft.com/office/drawing/2014/main" id="{4314B051-BB47-9131-1273-C3002E5A3BBA}"/>
                      </a:ext>
                    </a:extLst>
                  </p14:cNvPr>
                  <p14:cNvContentPartPr/>
                  <p14:nvPr/>
                </p14:nvContentPartPr>
                <p14:xfrm>
                  <a:off x="3915998" y="6362109"/>
                  <a:ext cx="773640" cy="222840"/>
                </p14:xfrm>
              </p:contentPart>
            </mc:Choice>
            <mc:Fallback xmlns="">
              <p:pic>
                <p:nvPicPr>
                  <p:cNvPr id="166" name="Рукописный ввод 165">
                    <a:extLst>
                      <a:ext uri="{FF2B5EF4-FFF2-40B4-BE49-F238E27FC236}">
                        <a16:creationId xmlns:a16="http://schemas.microsoft.com/office/drawing/2014/main" id="{4314B051-BB47-9131-1273-C3002E5A3BBA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906998" y="6353109"/>
                    <a:ext cx="79128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67" name="Рукописный ввод 166">
                    <a:extLst>
                      <a:ext uri="{FF2B5EF4-FFF2-40B4-BE49-F238E27FC236}">
                        <a16:creationId xmlns:a16="http://schemas.microsoft.com/office/drawing/2014/main" id="{EBE5D17E-DAE2-1853-402F-7915274AE282}"/>
                      </a:ext>
                    </a:extLst>
                  </p14:cNvPr>
                  <p14:cNvContentPartPr/>
                  <p14:nvPr/>
                </p14:nvContentPartPr>
                <p14:xfrm>
                  <a:off x="3957038" y="6366429"/>
                  <a:ext cx="980280" cy="436680"/>
                </p14:xfrm>
              </p:contentPart>
            </mc:Choice>
            <mc:Fallback xmlns="">
              <p:pic>
                <p:nvPicPr>
                  <p:cNvPr id="167" name="Рукописный ввод 166">
                    <a:extLst>
                      <a:ext uri="{FF2B5EF4-FFF2-40B4-BE49-F238E27FC236}">
                        <a16:creationId xmlns:a16="http://schemas.microsoft.com/office/drawing/2014/main" id="{EBE5D17E-DAE2-1853-402F-7915274AE28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3948398" y="6357429"/>
                    <a:ext cx="99792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68" name="Рукописный ввод 167">
                    <a:extLst>
                      <a:ext uri="{FF2B5EF4-FFF2-40B4-BE49-F238E27FC236}">
                        <a16:creationId xmlns:a16="http://schemas.microsoft.com/office/drawing/2014/main" id="{14778B86-A593-1B13-2FA6-E27237D45BD6}"/>
                      </a:ext>
                    </a:extLst>
                  </p14:cNvPr>
                  <p14:cNvContentPartPr/>
                  <p14:nvPr/>
                </p14:nvContentPartPr>
                <p14:xfrm>
                  <a:off x="4959998" y="6279669"/>
                  <a:ext cx="38520" cy="244440"/>
                </p14:xfrm>
              </p:contentPart>
            </mc:Choice>
            <mc:Fallback xmlns="">
              <p:pic>
                <p:nvPicPr>
                  <p:cNvPr id="168" name="Рукописный ввод 167">
                    <a:extLst>
                      <a:ext uri="{FF2B5EF4-FFF2-40B4-BE49-F238E27FC236}">
                        <a16:creationId xmlns:a16="http://schemas.microsoft.com/office/drawing/2014/main" id="{14778B86-A593-1B13-2FA6-E27237D45BD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4951358" y="6271029"/>
                    <a:ext cx="5616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69" name="Рукописный ввод 168">
                    <a:extLst>
                      <a:ext uri="{FF2B5EF4-FFF2-40B4-BE49-F238E27FC236}">
                        <a16:creationId xmlns:a16="http://schemas.microsoft.com/office/drawing/2014/main" id="{79E88F11-A6E0-6870-7B3D-7C5817BFD781}"/>
                      </a:ext>
                    </a:extLst>
                  </p14:cNvPr>
                  <p14:cNvContentPartPr/>
                  <p14:nvPr/>
                </p14:nvContentPartPr>
                <p14:xfrm>
                  <a:off x="5003918" y="5948109"/>
                  <a:ext cx="82080" cy="303120"/>
                </p14:xfrm>
              </p:contentPart>
            </mc:Choice>
            <mc:Fallback xmlns="">
              <p:pic>
                <p:nvPicPr>
                  <p:cNvPr id="169" name="Рукописный ввод 168">
                    <a:extLst>
                      <a:ext uri="{FF2B5EF4-FFF2-40B4-BE49-F238E27FC236}">
                        <a16:creationId xmlns:a16="http://schemas.microsoft.com/office/drawing/2014/main" id="{79E88F11-A6E0-6870-7B3D-7C5817BFD781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4995278" y="5939109"/>
                    <a:ext cx="997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70" name="Рукописный ввод 169">
                    <a:extLst>
                      <a:ext uri="{FF2B5EF4-FFF2-40B4-BE49-F238E27FC236}">
                        <a16:creationId xmlns:a16="http://schemas.microsoft.com/office/drawing/2014/main" id="{10689A91-0E1B-818E-970B-66812AB8A7DB}"/>
                      </a:ext>
                    </a:extLst>
                  </p14:cNvPr>
                  <p14:cNvContentPartPr/>
                  <p14:nvPr/>
                </p14:nvContentPartPr>
                <p14:xfrm>
                  <a:off x="5073758" y="4550780"/>
                  <a:ext cx="362880" cy="1600920"/>
                </p14:xfrm>
              </p:contentPart>
            </mc:Choice>
            <mc:Fallback xmlns="">
              <p:pic>
                <p:nvPicPr>
                  <p:cNvPr id="170" name="Рукописный ввод 169">
                    <a:extLst>
                      <a:ext uri="{FF2B5EF4-FFF2-40B4-BE49-F238E27FC236}">
                        <a16:creationId xmlns:a16="http://schemas.microsoft.com/office/drawing/2014/main" id="{10689A91-0E1B-818E-970B-66812AB8A7DB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5064758" y="4541780"/>
                    <a:ext cx="380520" cy="161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71" name="Рукописный ввод 170">
                    <a:extLst>
                      <a:ext uri="{FF2B5EF4-FFF2-40B4-BE49-F238E27FC236}">
                        <a16:creationId xmlns:a16="http://schemas.microsoft.com/office/drawing/2014/main" id="{E8EEF03E-C8D6-CCE1-2F6E-8CD545E39C75}"/>
                      </a:ext>
                    </a:extLst>
                  </p14:cNvPr>
                  <p14:cNvContentPartPr/>
                  <p14:nvPr/>
                </p14:nvContentPartPr>
                <p14:xfrm>
                  <a:off x="4382198" y="4488860"/>
                  <a:ext cx="140040" cy="370440"/>
                </p14:xfrm>
              </p:contentPart>
            </mc:Choice>
            <mc:Fallback xmlns="">
              <p:pic>
                <p:nvPicPr>
                  <p:cNvPr id="171" name="Рукописный ввод 170">
                    <a:extLst>
                      <a:ext uri="{FF2B5EF4-FFF2-40B4-BE49-F238E27FC236}">
                        <a16:creationId xmlns:a16="http://schemas.microsoft.com/office/drawing/2014/main" id="{E8EEF03E-C8D6-CCE1-2F6E-8CD545E39C75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4373558" y="4479860"/>
                    <a:ext cx="157680" cy="38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72" name="Рукописный ввод 171">
                    <a:extLst>
                      <a:ext uri="{FF2B5EF4-FFF2-40B4-BE49-F238E27FC236}">
                        <a16:creationId xmlns:a16="http://schemas.microsoft.com/office/drawing/2014/main" id="{5AD108A4-059E-5958-2CC0-905A443290BA}"/>
                      </a:ext>
                    </a:extLst>
                  </p14:cNvPr>
                  <p14:cNvContentPartPr/>
                  <p14:nvPr/>
                </p14:nvContentPartPr>
                <p14:xfrm>
                  <a:off x="4516290" y="3886831"/>
                  <a:ext cx="596520" cy="613080"/>
                </p14:xfrm>
              </p:contentPart>
            </mc:Choice>
            <mc:Fallback xmlns="">
              <p:pic>
                <p:nvPicPr>
                  <p:cNvPr id="172" name="Рукописный ввод 171">
                    <a:extLst>
                      <a:ext uri="{FF2B5EF4-FFF2-40B4-BE49-F238E27FC236}">
                        <a16:creationId xmlns:a16="http://schemas.microsoft.com/office/drawing/2014/main" id="{5AD108A4-059E-5958-2CC0-905A443290BA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4507290" y="3878191"/>
                    <a:ext cx="614160" cy="63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173" name="Рукописный ввод 172">
                    <a:extLst>
                      <a:ext uri="{FF2B5EF4-FFF2-40B4-BE49-F238E27FC236}">
                        <a16:creationId xmlns:a16="http://schemas.microsoft.com/office/drawing/2014/main" id="{A51285C9-C860-C100-166F-F1ACDF66A783}"/>
                      </a:ext>
                    </a:extLst>
                  </p14:cNvPr>
                  <p14:cNvContentPartPr/>
                  <p14:nvPr/>
                </p14:nvContentPartPr>
                <p14:xfrm>
                  <a:off x="5203170" y="4022191"/>
                  <a:ext cx="501480" cy="60840"/>
                </p14:xfrm>
              </p:contentPart>
            </mc:Choice>
            <mc:Fallback xmlns="">
              <p:pic>
                <p:nvPicPr>
                  <p:cNvPr id="173" name="Рукописный ввод 172">
                    <a:extLst>
                      <a:ext uri="{FF2B5EF4-FFF2-40B4-BE49-F238E27FC236}">
                        <a16:creationId xmlns:a16="http://schemas.microsoft.com/office/drawing/2014/main" id="{A51285C9-C860-C100-166F-F1ACDF66A783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5194170" y="4013191"/>
                    <a:ext cx="51912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74" name="Рукописный ввод 173">
                    <a:extLst>
                      <a:ext uri="{FF2B5EF4-FFF2-40B4-BE49-F238E27FC236}">
                        <a16:creationId xmlns:a16="http://schemas.microsoft.com/office/drawing/2014/main" id="{990A4C3D-BFC9-5B50-A8C1-32B6534C5CF8}"/>
                      </a:ext>
                    </a:extLst>
                  </p14:cNvPr>
                  <p14:cNvContentPartPr/>
                  <p14:nvPr/>
                </p14:nvContentPartPr>
                <p14:xfrm>
                  <a:off x="4973490" y="4182031"/>
                  <a:ext cx="326520" cy="774000"/>
                </p14:xfrm>
              </p:contentPart>
            </mc:Choice>
            <mc:Fallback xmlns="">
              <p:pic>
                <p:nvPicPr>
                  <p:cNvPr id="174" name="Рукописный ввод 173">
                    <a:extLst>
                      <a:ext uri="{FF2B5EF4-FFF2-40B4-BE49-F238E27FC236}">
                        <a16:creationId xmlns:a16="http://schemas.microsoft.com/office/drawing/2014/main" id="{990A4C3D-BFC9-5B50-A8C1-32B6534C5CF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4964850" y="4173031"/>
                    <a:ext cx="344160" cy="79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75" name="Рукописный ввод 174">
                    <a:extLst>
                      <a:ext uri="{FF2B5EF4-FFF2-40B4-BE49-F238E27FC236}">
                        <a16:creationId xmlns:a16="http://schemas.microsoft.com/office/drawing/2014/main" id="{32C94998-8C0B-E325-88A5-814A151A7A90}"/>
                      </a:ext>
                    </a:extLst>
                  </p14:cNvPr>
                  <p14:cNvContentPartPr/>
                  <p14:nvPr/>
                </p14:nvContentPartPr>
                <p14:xfrm>
                  <a:off x="5839650" y="4129831"/>
                  <a:ext cx="339120" cy="492840"/>
                </p14:xfrm>
              </p:contentPart>
            </mc:Choice>
            <mc:Fallback xmlns="">
              <p:pic>
                <p:nvPicPr>
                  <p:cNvPr id="175" name="Рукописный ввод 174">
                    <a:extLst>
                      <a:ext uri="{FF2B5EF4-FFF2-40B4-BE49-F238E27FC236}">
                        <a16:creationId xmlns:a16="http://schemas.microsoft.com/office/drawing/2014/main" id="{32C94998-8C0B-E325-88A5-814A151A7A90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5831010" y="4120831"/>
                    <a:ext cx="356760" cy="51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176" name="Рукописный ввод 175">
                    <a:extLst>
                      <a:ext uri="{FF2B5EF4-FFF2-40B4-BE49-F238E27FC236}">
                        <a16:creationId xmlns:a16="http://schemas.microsoft.com/office/drawing/2014/main" id="{B18FC9BC-5715-41E9-7159-7C6B5AEC404F}"/>
                      </a:ext>
                    </a:extLst>
                  </p14:cNvPr>
                  <p14:cNvContentPartPr/>
                  <p14:nvPr/>
                </p14:nvContentPartPr>
                <p14:xfrm>
                  <a:off x="6068250" y="4365271"/>
                  <a:ext cx="81000" cy="242640"/>
                </p14:xfrm>
              </p:contentPart>
            </mc:Choice>
            <mc:Fallback xmlns="">
              <p:pic>
                <p:nvPicPr>
                  <p:cNvPr id="176" name="Рукописный ввод 175">
                    <a:extLst>
                      <a:ext uri="{FF2B5EF4-FFF2-40B4-BE49-F238E27FC236}">
                        <a16:creationId xmlns:a16="http://schemas.microsoft.com/office/drawing/2014/main" id="{B18FC9BC-5715-41E9-7159-7C6B5AEC404F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6059250" y="4356631"/>
                    <a:ext cx="9864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77" name="Рукописный ввод 176">
                    <a:extLst>
                      <a:ext uri="{FF2B5EF4-FFF2-40B4-BE49-F238E27FC236}">
                        <a16:creationId xmlns:a16="http://schemas.microsoft.com/office/drawing/2014/main" id="{C817DA98-EC6F-1D35-8CC0-B075F2CDDDC9}"/>
                      </a:ext>
                    </a:extLst>
                  </p14:cNvPr>
                  <p14:cNvContentPartPr/>
                  <p14:nvPr/>
                </p14:nvContentPartPr>
                <p14:xfrm>
                  <a:off x="5936130" y="4339711"/>
                  <a:ext cx="101520" cy="317520"/>
                </p14:xfrm>
              </p:contentPart>
            </mc:Choice>
            <mc:Fallback xmlns="">
              <p:pic>
                <p:nvPicPr>
                  <p:cNvPr id="177" name="Рукописный ввод 176">
                    <a:extLst>
                      <a:ext uri="{FF2B5EF4-FFF2-40B4-BE49-F238E27FC236}">
                        <a16:creationId xmlns:a16="http://schemas.microsoft.com/office/drawing/2014/main" id="{C817DA98-EC6F-1D35-8CC0-B075F2CDDDC9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5927490" y="4331071"/>
                    <a:ext cx="11916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78" name="Рукописный ввод 177">
                    <a:extLst>
                      <a:ext uri="{FF2B5EF4-FFF2-40B4-BE49-F238E27FC236}">
                        <a16:creationId xmlns:a16="http://schemas.microsoft.com/office/drawing/2014/main" id="{7850DC49-A307-606A-052B-5EF7592175DF}"/>
                      </a:ext>
                    </a:extLst>
                  </p14:cNvPr>
                  <p14:cNvContentPartPr/>
                  <p14:nvPr/>
                </p14:nvContentPartPr>
                <p14:xfrm>
                  <a:off x="5210730" y="4545271"/>
                  <a:ext cx="183600" cy="456120"/>
                </p14:xfrm>
              </p:contentPart>
            </mc:Choice>
            <mc:Fallback xmlns="">
              <p:pic>
                <p:nvPicPr>
                  <p:cNvPr id="178" name="Рукописный ввод 177">
                    <a:extLst>
                      <a:ext uri="{FF2B5EF4-FFF2-40B4-BE49-F238E27FC236}">
                        <a16:creationId xmlns:a16="http://schemas.microsoft.com/office/drawing/2014/main" id="{7850DC49-A307-606A-052B-5EF7592175DF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5202090" y="4536271"/>
                    <a:ext cx="201240" cy="47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179" name="Рукописный ввод 178">
                    <a:extLst>
                      <a:ext uri="{FF2B5EF4-FFF2-40B4-BE49-F238E27FC236}">
                        <a16:creationId xmlns:a16="http://schemas.microsoft.com/office/drawing/2014/main" id="{F2BF1976-41A0-BBCD-B140-7F174B44EB3D}"/>
                      </a:ext>
                    </a:extLst>
                  </p14:cNvPr>
                  <p14:cNvContentPartPr/>
                  <p14:nvPr/>
                </p14:nvContentPartPr>
                <p14:xfrm>
                  <a:off x="5281650" y="4426111"/>
                  <a:ext cx="652320" cy="112680"/>
                </p14:xfrm>
              </p:contentPart>
            </mc:Choice>
            <mc:Fallback xmlns="">
              <p:pic>
                <p:nvPicPr>
                  <p:cNvPr id="179" name="Рукописный ввод 178">
                    <a:extLst>
                      <a:ext uri="{FF2B5EF4-FFF2-40B4-BE49-F238E27FC236}">
                        <a16:creationId xmlns:a16="http://schemas.microsoft.com/office/drawing/2014/main" id="{F2BF1976-41A0-BBCD-B140-7F174B44EB3D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5273010" y="4417111"/>
                    <a:ext cx="6699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180" name="Рукописный ввод 179">
                    <a:extLst>
                      <a:ext uri="{FF2B5EF4-FFF2-40B4-BE49-F238E27FC236}">
                        <a16:creationId xmlns:a16="http://schemas.microsoft.com/office/drawing/2014/main" id="{BB0F48F5-86C3-BCFE-D17D-BFDCBF732AA0}"/>
                      </a:ext>
                    </a:extLst>
                  </p14:cNvPr>
                  <p14:cNvContentPartPr/>
                  <p14:nvPr/>
                </p14:nvContentPartPr>
                <p14:xfrm>
                  <a:off x="5570010" y="4757671"/>
                  <a:ext cx="219240" cy="25560"/>
                </p14:xfrm>
              </p:contentPart>
            </mc:Choice>
            <mc:Fallback xmlns="">
              <p:pic>
                <p:nvPicPr>
                  <p:cNvPr id="180" name="Рукописный ввод 179">
                    <a:extLst>
                      <a:ext uri="{FF2B5EF4-FFF2-40B4-BE49-F238E27FC236}">
                        <a16:creationId xmlns:a16="http://schemas.microsoft.com/office/drawing/2014/main" id="{BB0F48F5-86C3-BCFE-D17D-BFDCBF732AA0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561010" y="4749031"/>
                    <a:ext cx="2368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181" name="Рукописный ввод 180">
                    <a:extLst>
                      <a:ext uri="{FF2B5EF4-FFF2-40B4-BE49-F238E27FC236}">
                        <a16:creationId xmlns:a16="http://schemas.microsoft.com/office/drawing/2014/main" id="{F5FBB935-AF16-AED7-E169-7F24A7889465}"/>
                      </a:ext>
                    </a:extLst>
                  </p14:cNvPr>
                  <p14:cNvContentPartPr/>
                  <p14:nvPr/>
                </p14:nvContentPartPr>
                <p14:xfrm>
                  <a:off x="5489010" y="4740391"/>
                  <a:ext cx="734040" cy="147960"/>
                </p14:xfrm>
              </p:contentPart>
            </mc:Choice>
            <mc:Fallback xmlns="">
              <p:pic>
                <p:nvPicPr>
                  <p:cNvPr id="181" name="Рукописный ввод 180">
                    <a:extLst>
                      <a:ext uri="{FF2B5EF4-FFF2-40B4-BE49-F238E27FC236}">
                        <a16:creationId xmlns:a16="http://schemas.microsoft.com/office/drawing/2014/main" id="{F5FBB935-AF16-AED7-E169-7F24A7889465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480370" y="4731391"/>
                    <a:ext cx="7516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182" name="Рукописный ввод 181">
                    <a:extLst>
                      <a:ext uri="{FF2B5EF4-FFF2-40B4-BE49-F238E27FC236}">
                        <a16:creationId xmlns:a16="http://schemas.microsoft.com/office/drawing/2014/main" id="{874C706A-4874-F468-78C4-F2FA333C7674}"/>
                      </a:ext>
                    </a:extLst>
                  </p14:cNvPr>
                  <p14:cNvContentPartPr/>
                  <p14:nvPr/>
                </p14:nvContentPartPr>
                <p14:xfrm>
                  <a:off x="6198930" y="4362031"/>
                  <a:ext cx="397080" cy="430560"/>
                </p14:xfrm>
              </p:contentPart>
            </mc:Choice>
            <mc:Fallback xmlns="">
              <p:pic>
                <p:nvPicPr>
                  <p:cNvPr id="182" name="Рукописный ввод 181">
                    <a:extLst>
                      <a:ext uri="{FF2B5EF4-FFF2-40B4-BE49-F238E27FC236}">
                        <a16:creationId xmlns:a16="http://schemas.microsoft.com/office/drawing/2014/main" id="{874C706A-4874-F468-78C4-F2FA333C7674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190290" y="4353031"/>
                    <a:ext cx="414720" cy="4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183" name="Рукописный ввод 182">
                    <a:extLst>
                      <a:ext uri="{FF2B5EF4-FFF2-40B4-BE49-F238E27FC236}">
                        <a16:creationId xmlns:a16="http://schemas.microsoft.com/office/drawing/2014/main" id="{E9161115-D26F-E9F6-3AD0-694C273540CD}"/>
                      </a:ext>
                    </a:extLst>
                  </p14:cNvPr>
                  <p14:cNvContentPartPr/>
                  <p14:nvPr/>
                </p14:nvContentPartPr>
                <p14:xfrm>
                  <a:off x="5385330" y="4839031"/>
                  <a:ext cx="761760" cy="190440"/>
                </p14:xfrm>
              </p:contentPart>
            </mc:Choice>
            <mc:Fallback xmlns="">
              <p:pic>
                <p:nvPicPr>
                  <p:cNvPr id="183" name="Рукописный ввод 182">
                    <a:extLst>
                      <a:ext uri="{FF2B5EF4-FFF2-40B4-BE49-F238E27FC236}">
                        <a16:creationId xmlns:a16="http://schemas.microsoft.com/office/drawing/2014/main" id="{E9161115-D26F-E9F6-3AD0-694C273540CD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376690" y="4830391"/>
                    <a:ext cx="77940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184" name="Рукописный ввод 183">
                    <a:extLst>
                      <a:ext uri="{FF2B5EF4-FFF2-40B4-BE49-F238E27FC236}">
                        <a16:creationId xmlns:a16="http://schemas.microsoft.com/office/drawing/2014/main" id="{60458858-52F4-32F8-77FF-42E6E16984C4}"/>
                      </a:ext>
                    </a:extLst>
                  </p14:cNvPr>
                  <p14:cNvContentPartPr/>
                  <p14:nvPr/>
                </p14:nvContentPartPr>
                <p14:xfrm>
                  <a:off x="6106410" y="4878631"/>
                  <a:ext cx="432720" cy="269640"/>
                </p14:xfrm>
              </p:contentPart>
            </mc:Choice>
            <mc:Fallback xmlns="">
              <p:pic>
                <p:nvPicPr>
                  <p:cNvPr id="184" name="Рукописный ввод 183">
                    <a:extLst>
                      <a:ext uri="{FF2B5EF4-FFF2-40B4-BE49-F238E27FC236}">
                        <a16:creationId xmlns:a16="http://schemas.microsoft.com/office/drawing/2014/main" id="{60458858-52F4-32F8-77FF-42E6E16984C4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097770" y="4869991"/>
                    <a:ext cx="450360" cy="2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185" name="Рукописный ввод 184">
                    <a:extLst>
                      <a:ext uri="{FF2B5EF4-FFF2-40B4-BE49-F238E27FC236}">
                        <a16:creationId xmlns:a16="http://schemas.microsoft.com/office/drawing/2014/main" id="{5760068B-C2CA-DF7E-6E36-416FF19FB727}"/>
                      </a:ext>
                    </a:extLst>
                  </p14:cNvPr>
                  <p14:cNvContentPartPr/>
                  <p14:nvPr/>
                </p14:nvContentPartPr>
                <p14:xfrm>
                  <a:off x="5341770" y="4998871"/>
                  <a:ext cx="123840" cy="248040"/>
                </p14:xfrm>
              </p:contentPart>
            </mc:Choice>
            <mc:Fallback xmlns="">
              <p:pic>
                <p:nvPicPr>
                  <p:cNvPr id="185" name="Рукописный ввод 184">
                    <a:extLst>
                      <a:ext uri="{FF2B5EF4-FFF2-40B4-BE49-F238E27FC236}">
                        <a16:creationId xmlns:a16="http://schemas.microsoft.com/office/drawing/2014/main" id="{5760068B-C2CA-DF7E-6E36-416FF19FB72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5332770" y="4990231"/>
                    <a:ext cx="1414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186" name="Рукописный ввод 185">
                    <a:extLst>
                      <a:ext uri="{FF2B5EF4-FFF2-40B4-BE49-F238E27FC236}">
                        <a16:creationId xmlns:a16="http://schemas.microsoft.com/office/drawing/2014/main" id="{61443C2F-A5D2-4B1D-C107-DF20322D3A7D}"/>
                      </a:ext>
                    </a:extLst>
                  </p14:cNvPr>
                  <p14:cNvContentPartPr/>
                  <p14:nvPr/>
                </p14:nvContentPartPr>
                <p14:xfrm>
                  <a:off x="5459850" y="5196511"/>
                  <a:ext cx="51840" cy="47520"/>
                </p14:xfrm>
              </p:contentPart>
            </mc:Choice>
            <mc:Fallback xmlns="">
              <p:pic>
                <p:nvPicPr>
                  <p:cNvPr id="186" name="Рукописный ввод 185">
                    <a:extLst>
                      <a:ext uri="{FF2B5EF4-FFF2-40B4-BE49-F238E27FC236}">
                        <a16:creationId xmlns:a16="http://schemas.microsoft.com/office/drawing/2014/main" id="{61443C2F-A5D2-4B1D-C107-DF20322D3A7D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5450850" y="5187511"/>
                    <a:ext cx="694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187" name="Рукописный ввод 186">
                    <a:extLst>
                      <a:ext uri="{FF2B5EF4-FFF2-40B4-BE49-F238E27FC236}">
                        <a16:creationId xmlns:a16="http://schemas.microsoft.com/office/drawing/2014/main" id="{F8C17633-A026-A843-80C3-B13087AFCCE6}"/>
                      </a:ext>
                    </a:extLst>
                  </p14:cNvPr>
                  <p14:cNvContentPartPr/>
                  <p14:nvPr/>
                </p14:nvContentPartPr>
                <p14:xfrm>
                  <a:off x="5467410" y="5134591"/>
                  <a:ext cx="215280" cy="317520"/>
                </p14:xfrm>
              </p:contentPart>
            </mc:Choice>
            <mc:Fallback xmlns="">
              <p:pic>
                <p:nvPicPr>
                  <p:cNvPr id="187" name="Рукописный ввод 186">
                    <a:extLst>
                      <a:ext uri="{FF2B5EF4-FFF2-40B4-BE49-F238E27FC236}">
                        <a16:creationId xmlns:a16="http://schemas.microsoft.com/office/drawing/2014/main" id="{F8C17633-A026-A843-80C3-B13087AFCCE6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5458410" y="5125591"/>
                    <a:ext cx="23292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188" name="Рукописный ввод 187">
                    <a:extLst>
                      <a:ext uri="{FF2B5EF4-FFF2-40B4-BE49-F238E27FC236}">
                        <a16:creationId xmlns:a16="http://schemas.microsoft.com/office/drawing/2014/main" id="{FFFC539A-FFC1-4493-E78E-65ECEDA93049}"/>
                      </a:ext>
                    </a:extLst>
                  </p14:cNvPr>
                  <p14:cNvContentPartPr/>
                  <p14:nvPr/>
                </p14:nvContentPartPr>
                <p14:xfrm>
                  <a:off x="5527080" y="5065360"/>
                  <a:ext cx="1031040" cy="252720"/>
                </p14:xfrm>
              </p:contentPart>
            </mc:Choice>
            <mc:Fallback xmlns="">
              <p:pic>
                <p:nvPicPr>
                  <p:cNvPr id="188" name="Рукописный ввод 187">
                    <a:extLst>
                      <a:ext uri="{FF2B5EF4-FFF2-40B4-BE49-F238E27FC236}">
                        <a16:creationId xmlns:a16="http://schemas.microsoft.com/office/drawing/2014/main" id="{FFFC539A-FFC1-4493-E78E-65ECEDA9304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5518080" y="5056360"/>
                    <a:ext cx="104868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189" name="Рукописный ввод 188">
                    <a:extLst>
                      <a:ext uri="{FF2B5EF4-FFF2-40B4-BE49-F238E27FC236}">
                        <a16:creationId xmlns:a16="http://schemas.microsoft.com/office/drawing/2014/main" id="{7937ABB3-488A-AA05-46B3-E3E36D11CDFB}"/>
                      </a:ext>
                    </a:extLst>
                  </p14:cNvPr>
                  <p14:cNvContentPartPr/>
                  <p14:nvPr/>
                </p14:nvContentPartPr>
                <p14:xfrm>
                  <a:off x="5964480" y="5429320"/>
                  <a:ext cx="22320" cy="145800"/>
                </p14:xfrm>
              </p:contentPart>
            </mc:Choice>
            <mc:Fallback xmlns="">
              <p:pic>
                <p:nvPicPr>
                  <p:cNvPr id="189" name="Рукописный ввод 188">
                    <a:extLst>
                      <a:ext uri="{FF2B5EF4-FFF2-40B4-BE49-F238E27FC236}">
                        <a16:creationId xmlns:a16="http://schemas.microsoft.com/office/drawing/2014/main" id="{7937ABB3-488A-AA05-46B3-E3E36D11CDFB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5955480" y="5420680"/>
                    <a:ext cx="399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190" name="Рукописный ввод 189">
                    <a:extLst>
                      <a:ext uri="{FF2B5EF4-FFF2-40B4-BE49-F238E27FC236}">
                        <a16:creationId xmlns:a16="http://schemas.microsoft.com/office/drawing/2014/main" id="{E1EE090A-3642-B3A3-8539-183B051AF9A6}"/>
                      </a:ext>
                    </a:extLst>
                  </p14:cNvPr>
                  <p14:cNvContentPartPr/>
                  <p14:nvPr/>
                </p14:nvContentPartPr>
                <p14:xfrm>
                  <a:off x="6011280" y="5409880"/>
                  <a:ext cx="29520" cy="197280"/>
                </p14:xfrm>
              </p:contentPart>
            </mc:Choice>
            <mc:Fallback xmlns="">
              <p:pic>
                <p:nvPicPr>
                  <p:cNvPr id="190" name="Рукописный ввод 189">
                    <a:extLst>
                      <a:ext uri="{FF2B5EF4-FFF2-40B4-BE49-F238E27FC236}">
                        <a16:creationId xmlns:a16="http://schemas.microsoft.com/office/drawing/2014/main" id="{E1EE090A-3642-B3A3-8539-183B051AF9A6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6002280" y="5400880"/>
                    <a:ext cx="4716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08C5E-A0DD-E153-5F69-A7D9FA900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1159" y="2320873"/>
            <a:ext cx="9144000" cy="2387600"/>
          </a:xfrm>
          <a:ln>
            <a:noFill/>
          </a:ln>
        </p:spPr>
        <p:txBody>
          <a:bodyPr/>
          <a:lstStyle/>
          <a:p>
            <a:r>
              <a:rPr lang="en-US" dirty="0"/>
              <a:t>Plants VS Zombies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EA047C-5182-E633-49F2-3D52F7C34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717" y="4762390"/>
            <a:ext cx="9144000" cy="1655762"/>
          </a:xfrm>
        </p:spPr>
        <p:txBody>
          <a:bodyPr/>
          <a:lstStyle/>
          <a:p>
            <a:r>
              <a:rPr lang="en-US" dirty="0" err="1"/>
              <a:t>Ksu</a:t>
            </a:r>
            <a:r>
              <a:rPr lang="en-US" dirty="0"/>
              <a:t> and Liz</a:t>
            </a: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92" name="Рукописный ввод 191">
                <a:extLst>
                  <a:ext uri="{FF2B5EF4-FFF2-40B4-BE49-F238E27FC236}">
                    <a16:creationId xmlns:a16="http://schemas.microsoft.com/office/drawing/2014/main" id="{C9845F30-65E9-057C-B844-B0801B69AB40}"/>
                  </a:ext>
                </a:extLst>
              </p14:cNvPr>
              <p14:cNvContentPartPr/>
              <p14:nvPr/>
            </p14:nvContentPartPr>
            <p14:xfrm>
              <a:off x="3377955" y="1833960"/>
              <a:ext cx="3960" cy="10080"/>
            </p14:xfrm>
          </p:contentPart>
        </mc:Choice>
        <mc:Fallback xmlns="">
          <p:pic>
            <p:nvPicPr>
              <p:cNvPr id="192" name="Рукописный ввод 191">
                <a:extLst>
                  <a:ext uri="{FF2B5EF4-FFF2-40B4-BE49-F238E27FC236}">
                    <a16:creationId xmlns:a16="http://schemas.microsoft.com/office/drawing/2014/main" id="{C9845F30-65E9-057C-B844-B0801B69AB4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69315" y="1824960"/>
                <a:ext cx="216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79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B262A-1341-37EC-2598-E8BADCDC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5526"/>
            <a:ext cx="10515600" cy="1325563"/>
          </a:xfrm>
        </p:spPr>
        <p:txBody>
          <a:bodyPr/>
          <a:lstStyle/>
          <a:p>
            <a:r>
              <a:rPr lang="ru-RU" dirty="0"/>
              <a:t>Планы </a:t>
            </a:r>
            <a:r>
              <a:rPr lang="ru-RU"/>
              <a:t>развития проекта: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722C5A-F10E-0B6B-EDA6-90A27378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9877"/>
            <a:ext cx="10515600" cy="2329815"/>
          </a:xfrm>
        </p:spPr>
        <p:txBody>
          <a:bodyPr/>
          <a:lstStyle/>
          <a:p>
            <a:r>
              <a:rPr lang="ru-RU" dirty="0"/>
              <a:t>Увеличить количество типов растений и зомби</a:t>
            </a:r>
          </a:p>
          <a:p>
            <a:r>
              <a:rPr lang="ru-RU" dirty="0"/>
              <a:t>Создать больше интерактивных функций</a:t>
            </a:r>
          </a:p>
          <a:p>
            <a:r>
              <a:rPr lang="ru-RU" dirty="0"/>
              <a:t>Создать справочник по всем зомби (их </a:t>
            </a:r>
            <a:r>
              <a:rPr lang="ru-RU" dirty="0" err="1"/>
              <a:t>хп</a:t>
            </a:r>
            <a:r>
              <a:rPr lang="ru-RU" dirty="0"/>
              <a:t>, наносимый урон)</a:t>
            </a:r>
          </a:p>
          <a:p>
            <a:r>
              <a:rPr lang="ru-RU" dirty="0"/>
              <a:t>Справочник по новым растениям (их функции)</a:t>
            </a:r>
          </a:p>
        </p:txBody>
      </p:sp>
    </p:spTree>
    <p:extLst>
      <p:ext uri="{BB962C8B-B14F-4D97-AF65-F5344CB8AC3E}">
        <p14:creationId xmlns:p14="http://schemas.microsoft.com/office/powerpoint/2010/main" val="346644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A6E9B-D507-3D69-A1AA-99DEA3DC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08100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EDAAD6B-22BB-EA9E-3830-99C5843115F7}"/>
              </a:ext>
            </a:extLst>
          </p:cNvPr>
          <p:cNvGrpSpPr/>
          <p:nvPr/>
        </p:nvGrpSpPr>
        <p:grpSpPr>
          <a:xfrm>
            <a:off x="6837527" y="2633663"/>
            <a:ext cx="3419282" cy="3791926"/>
            <a:chOff x="3361080" y="1165310"/>
            <a:chExt cx="4343969" cy="482033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5BA814A-F02B-EC6B-5B80-B7F633EB1D1F}"/>
                    </a:ext>
                  </a:extLst>
                </p14:cNvPr>
                <p14:cNvContentPartPr/>
                <p14:nvPr/>
              </p14:nvContentPartPr>
              <p14:xfrm>
                <a:off x="5352915" y="1952265"/>
                <a:ext cx="360" cy="36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5BA814A-F02B-EC6B-5B80-B7F633EB1D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915" y="1947765"/>
                  <a:ext cx="18000" cy="91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3896F1D-90C0-3115-4246-0F0FDBD1B941}"/>
                </a:ext>
              </a:extLst>
            </p:cNvPr>
            <p:cNvGrpSpPr/>
            <p:nvPr/>
          </p:nvGrpSpPr>
          <p:grpSpPr>
            <a:xfrm>
              <a:off x="3361080" y="1165310"/>
              <a:ext cx="1939680" cy="2634120"/>
              <a:chOff x="3361080" y="1165310"/>
              <a:chExt cx="1939680" cy="263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8" name="Рукописный ввод 167">
                    <a:extLst>
                      <a:ext uri="{FF2B5EF4-FFF2-40B4-BE49-F238E27FC236}">
                        <a16:creationId xmlns:a16="http://schemas.microsoft.com/office/drawing/2014/main" id="{CA356FF1-530D-9946-1E5D-B52A0D0AD9EC}"/>
                      </a:ext>
                    </a:extLst>
                  </p14:cNvPr>
                  <p14:cNvContentPartPr/>
                  <p14:nvPr/>
                </p14:nvContentPartPr>
                <p14:xfrm>
                  <a:off x="3361080" y="1465910"/>
                  <a:ext cx="506160" cy="1056960"/>
                </p14:xfrm>
              </p:contentPart>
            </mc:Choice>
            <mc:Fallback xmlns="">
              <p:pic>
                <p:nvPicPr>
                  <p:cNvPr id="5" name="Рукописный ввод 4">
                    <a:extLst>
                      <a:ext uri="{FF2B5EF4-FFF2-40B4-BE49-F238E27FC236}">
                        <a16:creationId xmlns:a16="http://schemas.microsoft.com/office/drawing/2014/main" id="{6185E6D0-9E66-E95D-305D-0975CDD7384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352440" y="1456910"/>
                    <a:ext cx="523800" cy="10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9" name="Рукописный ввод 168">
                    <a:extLst>
                      <a:ext uri="{FF2B5EF4-FFF2-40B4-BE49-F238E27FC236}">
                        <a16:creationId xmlns:a16="http://schemas.microsoft.com/office/drawing/2014/main" id="{6F950A07-58A6-D34A-F69F-6BCE16474422}"/>
                      </a:ext>
                    </a:extLst>
                  </p14:cNvPr>
                  <p14:cNvContentPartPr/>
                  <p14:nvPr/>
                </p14:nvContentPartPr>
                <p14:xfrm>
                  <a:off x="3629280" y="1387790"/>
                  <a:ext cx="302760" cy="66600"/>
                </p14:xfrm>
              </p:contentPart>
            </mc:Choice>
            <mc:Fallback xmlns="">
              <p:pic>
                <p:nvPicPr>
                  <p:cNvPr id="6" name="Рукописный ввод 5">
                    <a:extLst>
                      <a:ext uri="{FF2B5EF4-FFF2-40B4-BE49-F238E27FC236}">
                        <a16:creationId xmlns:a16="http://schemas.microsoft.com/office/drawing/2014/main" id="{2983E9ED-8D16-877F-81A9-161D02343DF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620640" y="1379150"/>
                    <a:ext cx="3204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0" name="Рукописный ввод 169">
                    <a:extLst>
                      <a:ext uri="{FF2B5EF4-FFF2-40B4-BE49-F238E27FC236}">
                        <a16:creationId xmlns:a16="http://schemas.microsoft.com/office/drawing/2014/main" id="{2137148F-B88D-D466-06DB-DB16C1B6A954}"/>
                      </a:ext>
                    </a:extLst>
                  </p14:cNvPr>
                  <p14:cNvContentPartPr/>
                  <p14:nvPr/>
                </p14:nvContentPartPr>
                <p14:xfrm>
                  <a:off x="3880200" y="1165310"/>
                  <a:ext cx="1278720" cy="1293840"/>
                </p14:xfrm>
              </p:contentPart>
            </mc:Choice>
            <mc:Fallback xmlns="">
              <p:pic>
                <p:nvPicPr>
                  <p:cNvPr id="7" name="Рукописный ввод 6">
                    <a:extLst>
                      <a:ext uri="{FF2B5EF4-FFF2-40B4-BE49-F238E27FC236}">
                        <a16:creationId xmlns:a16="http://schemas.microsoft.com/office/drawing/2014/main" id="{64E59182-36D7-0566-0D22-74A81FA9BAA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71200" y="1156310"/>
                    <a:ext cx="1296360" cy="13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71" name="Рукописный ввод 170">
                    <a:extLst>
                      <a:ext uri="{FF2B5EF4-FFF2-40B4-BE49-F238E27FC236}">
                        <a16:creationId xmlns:a16="http://schemas.microsoft.com/office/drawing/2014/main" id="{F42E6317-CEF4-664B-EC96-18B83EE37970}"/>
                      </a:ext>
                    </a:extLst>
                  </p14:cNvPr>
                  <p14:cNvContentPartPr/>
                  <p14:nvPr/>
                </p14:nvContentPartPr>
                <p14:xfrm>
                  <a:off x="4067760" y="2204270"/>
                  <a:ext cx="210960" cy="120240"/>
                </p14:xfrm>
              </p:contentPart>
            </mc:Choice>
            <mc:Fallback xmlns="">
              <p:pic>
                <p:nvPicPr>
                  <p:cNvPr id="8" name="Рукописный ввод 7">
                    <a:extLst>
                      <a:ext uri="{FF2B5EF4-FFF2-40B4-BE49-F238E27FC236}">
                        <a16:creationId xmlns:a16="http://schemas.microsoft.com/office/drawing/2014/main" id="{D1E2C005-0666-12A1-FFAF-B99BDFB9936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058760" y="2195270"/>
                    <a:ext cx="2286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2" name="Рукописный ввод 171">
                    <a:extLst>
                      <a:ext uri="{FF2B5EF4-FFF2-40B4-BE49-F238E27FC236}">
                        <a16:creationId xmlns:a16="http://schemas.microsoft.com/office/drawing/2014/main" id="{22B3D2CA-C9EC-F5D4-97A8-5747B10888B1}"/>
                      </a:ext>
                    </a:extLst>
                  </p14:cNvPr>
                  <p14:cNvContentPartPr/>
                  <p14:nvPr/>
                </p14:nvContentPartPr>
                <p14:xfrm>
                  <a:off x="3959760" y="2167190"/>
                  <a:ext cx="480960" cy="803160"/>
                </p14:xfrm>
              </p:contentPart>
            </mc:Choice>
            <mc:Fallback xmlns="">
              <p:pic>
                <p:nvPicPr>
                  <p:cNvPr id="9" name="Рукописный ввод 8">
                    <a:extLst>
                      <a:ext uri="{FF2B5EF4-FFF2-40B4-BE49-F238E27FC236}">
                        <a16:creationId xmlns:a16="http://schemas.microsoft.com/office/drawing/2014/main" id="{5982088C-7C47-302B-1B20-96A22BF3958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51120" y="2158550"/>
                    <a:ext cx="498600" cy="82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3" name="Рукописный ввод 172">
                    <a:extLst>
                      <a:ext uri="{FF2B5EF4-FFF2-40B4-BE49-F238E27FC236}">
                        <a16:creationId xmlns:a16="http://schemas.microsoft.com/office/drawing/2014/main" id="{CC36660F-D077-3E7D-0589-CDBA61941426}"/>
                      </a:ext>
                    </a:extLst>
                  </p14:cNvPr>
                  <p14:cNvContentPartPr/>
                  <p14:nvPr/>
                </p14:nvContentPartPr>
                <p14:xfrm>
                  <a:off x="4407600" y="2493710"/>
                  <a:ext cx="257760" cy="336960"/>
                </p14:xfrm>
              </p:contentPart>
            </mc:Choice>
            <mc:Fallback xmlns="">
              <p:pic>
                <p:nvPicPr>
                  <p:cNvPr id="10" name="Рукописный ввод 9">
                    <a:extLst>
                      <a:ext uri="{FF2B5EF4-FFF2-40B4-BE49-F238E27FC236}">
                        <a16:creationId xmlns:a16="http://schemas.microsoft.com/office/drawing/2014/main" id="{A9D9F040-A0DB-63C7-C91B-EEE546153F5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398600" y="2484710"/>
                    <a:ext cx="275400" cy="35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74" name="Рукописный ввод 173">
                    <a:extLst>
                      <a:ext uri="{FF2B5EF4-FFF2-40B4-BE49-F238E27FC236}">
                        <a16:creationId xmlns:a16="http://schemas.microsoft.com/office/drawing/2014/main" id="{CE24B9F6-65C4-ECFA-1E53-0A35AAC3CED2}"/>
                      </a:ext>
                    </a:extLst>
                  </p14:cNvPr>
                  <p14:cNvContentPartPr/>
                  <p14:nvPr/>
                </p14:nvContentPartPr>
                <p14:xfrm>
                  <a:off x="4447200" y="2345390"/>
                  <a:ext cx="853560" cy="111672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4CF50BA4-AD02-E84A-6EC8-2E77AB13EEA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38560" y="2336750"/>
                    <a:ext cx="871200" cy="11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5" name="Рукописный ввод 174">
                    <a:extLst>
                      <a:ext uri="{FF2B5EF4-FFF2-40B4-BE49-F238E27FC236}">
                        <a16:creationId xmlns:a16="http://schemas.microsoft.com/office/drawing/2014/main" id="{A78E32E3-86F7-AF7E-0AFB-00F8B9FC69AD}"/>
                      </a:ext>
                    </a:extLst>
                  </p14:cNvPr>
                  <p14:cNvContentPartPr/>
                  <p14:nvPr/>
                </p14:nvContentPartPr>
                <p14:xfrm>
                  <a:off x="4386360" y="3037310"/>
                  <a:ext cx="80640" cy="22464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279AD921-F2D5-EF2F-2911-58390DEACC6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377720" y="3028310"/>
                    <a:ext cx="9828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76" name="Рукописный ввод 175">
                    <a:extLst>
                      <a:ext uri="{FF2B5EF4-FFF2-40B4-BE49-F238E27FC236}">
                        <a16:creationId xmlns:a16="http://schemas.microsoft.com/office/drawing/2014/main" id="{52FF7908-AE67-BB78-8B70-808B5488369B}"/>
                      </a:ext>
                    </a:extLst>
                  </p14:cNvPr>
                  <p14:cNvContentPartPr/>
                  <p14:nvPr/>
                </p14:nvContentPartPr>
                <p14:xfrm>
                  <a:off x="4189440" y="3027950"/>
                  <a:ext cx="859680" cy="77148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C67E1F6D-ED8B-90D0-0B82-8EB760C7A56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180800" y="3019310"/>
                    <a:ext cx="877320" cy="78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77" name="Рукописный ввод 176">
                    <a:extLst>
                      <a:ext uri="{FF2B5EF4-FFF2-40B4-BE49-F238E27FC236}">
                        <a16:creationId xmlns:a16="http://schemas.microsoft.com/office/drawing/2014/main" id="{7A48E9E1-4F78-B6AA-3651-E8DF1B538839}"/>
                      </a:ext>
                    </a:extLst>
                  </p14:cNvPr>
                  <p14:cNvContentPartPr/>
                  <p14:nvPr/>
                </p14:nvContentPartPr>
                <p14:xfrm>
                  <a:off x="3448920" y="2537630"/>
                  <a:ext cx="677880" cy="96624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A7934DC2-0558-6DFA-3DB8-06979427D76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439920" y="2528990"/>
                    <a:ext cx="695520" cy="983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084DA3E9-58E8-4E8C-A35E-EF29F1975DBC}"/>
                </a:ext>
              </a:extLst>
            </p:cNvPr>
            <p:cNvGrpSpPr/>
            <p:nvPr/>
          </p:nvGrpSpPr>
          <p:grpSpPr>
            <a:xfrm>
              <a:off x="5123280" y="1319390"/>
              <a:ext cx="1844640" cy="1282680"/>
              <a:chOff x="5123280" y="1319390"/>
              <a:chExt cx="1844640" cy="128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5" name="Рукописный ввод 154">
                    <a:extLst>
                      <a:ext uri="{FF2B5EF4-FFF2-40B4-BE49-F238E27FC236}">
                        <a16:creationId xmlns:a16="http://schemas.microsoft.com/office/drawing/2014/main" id="{5E1B499A-0680-53FD-68DC-5BE6C57F61CD}"/>
                      </a:ext>
                    </a:extLst>
                  </p14:cNvPr>
                  <p14:cNvContentPartPr/>
                  <p14:nvPr/>
                </p14:nvContentPartPr>
                <p14:xfrm>
                  <a:off x="5165760" y="1861190"/>
                  <a:ext cx="458280" cy="16632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34C6377E-2537-E9C7-0A8B-1A1815E11AAD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5157120" y="1852550"/>
                    <a:ext cx="4759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56" name="Рукописный ввод 155">
                    <a:extLst>
                      <a:ext uri="{FF2B5EF4-FFF2-40B4-BE49-F238E27FC236}">
                        <a16:creationId xmlns:a16="http://schemas.microsoft.com/office/drawing/2014/main" id="{A9E7A2E4-9AA7-01AA-20EA-7C2E28DD654A}"/>
                      </a:ext>
                    </a:extLst>
                  </p14:cNvPr>
                  <p14:cNvContentPartPr/>
                  <p14:nvPr/>
                </p14:nvContentPartPr>
                <p14:xfrm>
                  <a:off x="5665080" y="1501550"/>
                  <a:ext cx="83520" cy="40752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B0C5F5FB-510A-9CAC-7B33-37AB316DD3A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656080" y="1492550"/>
                    <a:ext cx="101160" cy="42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7" name="Рукописный ввод 156">
                    <a:extLst>
                      <a:ext uri="{FF2B5EF4-FFF2-40B4-BE49-F238E27FC236}">
                        <a16:creationId xmlns:a16="http://schemas.microsoft.com/office/drawing/2014/main" id="{819933C1-90D6-8ADD-D609-B54DC74935C5}"/>
                      </a:ext>
                    </a:extLst>
                  </p14:cNvPr>
                  <p14:cNvContentPartPr/>
                  <p14:nvPr/>
                </p14:nvContentPartPr>
                <p14:xfrm>
                  <a:off x="5729520" y="1319390"/>
                  <a:ext cx="708480" cy="45864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55544E92-0C5D-B710-A506-61E0B6EFB4E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720520" y="1310750"/>
                    <a:ext cx="72612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8" name="Рукописный ввод 157">
                    <a:extLst>
                      <a:ext uri="{FF2B5EF4-FFF2-40B4-BE49-F238E27FC236}">
                        <a16:creationId xmlns:a16="http://schemas.microsoft.com/office/drawing/2014/main" id="{7786EA74-C92A-F147-39AB-F1E6C42BA96B}"/>
                      </a:ext>
                    </a:extLst>
                  </p14:cNvPr>
                  <p14:cNvContentPartPr/>
                  <p14:nvPr/>
                </p14:nvContentPartPr>
                <p14:xfrm>
                  <a:off x="6078360" y="1601630"/>
                  <a:ext cx="330840" cy="10440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E5B4765E-B139-8397-240D-32D177F2B6CE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069720" y="1592630"/>
                    <a:ext cx="34848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9" name="Рукописный ввод 158">
                    <a:extLst>
                      <a:ext uri="{FF2B5EF4-FFF2-40B4-BE49-F238E27FC236}">
                        <a16:creationId xmlns:a16="http://schemas.microsoft.com/office/drawing/2014/main" id="{39331AA6-A401-EDAF-7432-5BD1682A63A4}"/>
                      </a:ext>
                    </a:extLst>
                  </p14:cNvPr>
                  <p14:cNvContentPartPr/>
                  <p14:nvPr/>
                </p14:nvContentPartPr>
                <p14:xfrm>
                  <a:off x="5787840" y="1708550"/>
                  <a:ext cx="415080" cy="18900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81DFC05A-1C74-C0C3-C274-BA6CBAF8A265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779200" y="1699550"/>
                    <a:ext cx="43272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0" name="Рукописный ввод 159">
                    <a:extLst>
                      <a:ext uri="{FF2B5EF4-FFF2-40B4-BE49-F238E27FC236}">
                        <a16:creationId xmlns:a16="http://schemas.microsoft.com/office/drawing/2014/main" id="{54B7EA87-4242-2DB5-7E05-EF9E7C93562F}"/>
                      </a:ext>
                    </a:extLst>
                  </p14:cNvPr>
                  <p14:cNvContentPartPr/>
                  <p14:nvPr/>
                </p14:nvContentPartPr>
                <p14:xfrm>
                  <a:off x="5926080" y="1386710"/>
                  <a:ext cx="234720" cy="12420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03004B21-8E7E-B6F9-C6C0-F01D8937323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17440" y="1378070"/>
                    <a:ext cx="25236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61" name="Рукописный ввод 160">
                    <a:extLst>
                      <a:ext uri="{FF2B5EF4-FFF2-40B4-BE49-F238E27FC236}">
                        <a16:creationId xmlns:a16="http://schemas.microsoft.com/office/drawing/2014/main" id="{6F0F9983-AFBE-D40D-E69D-A6A66874B9E2}"/>
                      </a:ext>
                    </a:extLst>
                  </p14:cNvPr>
                  <p14:cNvContentPartPr/>
                  <p14:nvPr/>
                </p14:nvContentPartPr>
                <p14:xfrm>
                  <a:off x="5123280" y="2044430"/>
                  <a:ext cx="753480" cy="55764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42E8B52D-6781-3FCD-9E1B-FFDD45AD3DC6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114280" y="2035790"/>
                    <a:ext cx="771120" cy="57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62" name="Рукописный ввод 161">
                    <a:extLst>
                      <a:ext uri="{FF2B5EF4-FFF2-40B4-BE49-F238E27FC236}">
                        <a16:creationId xmlns:a16="http://schemas.microsoft.com/office/drawing/2014/main" id="{7E72D3DE-C955-F7F5-B420-646DBD4784E5}"/>
                      </a:ext>
                    </a:extLst>
                  </p14:cNvPr>
                  <p14:cNvContentPartPr/>
                  <p14:nvPr/>
                </p14:nvContentPartPr>
                <p14:xfrm>
                  <a:off x="5715120" y="2218670"/>
                  <a:ext cx="256320" cy="33228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22B7B377-61D0-7C9A-FEC7-DCF102C48B6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5706480" y="2210030"/>
                    <a:ext cx="27396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63" name="Рукописный ввод 162">
                    <a:extLst>
                      <a:ext uri="{FF2B5EF4-FFF2-40B4-BE49-F238E27FC236}">
                        <a16:creationId xmlns:a16="http://schemas.microsoft.com/office/drawing/2014/main" id="{698E40AF-FED8-85E3-AC1F-E6DF9E5C67DA}"/>
                      </a:ext>
                    </a:extLst>
                  </p14:cNvPr>
                  <p14:cNvContentPartPr/>
                  <p14:nvPr/>
                </p14:nvContentPartPr>
                <p14:xfrm>
                  <a:off x="5630880" y="2244950"/>
                  <a:ext cx="115920" cy="252360"/>
                </p14:xfrm>
              </p:contentPart>
            </mc:Choice>
            <mc:Fallback xmlns="">
              <p:pic>
                <p:nvPicPr>
                  <p:cNvPr id="27" name="Рукописный ввод 26">
                    <a:extLst>
                      <a:ext uri="{FF2B5EF4-FFF2-40B4-BE49-F238E27FC236}">
                        <a16:creationId xmlns:a16="http://schemas.microsoft.com/office/drawing/2014/main" id="{4CE7C4D3-2C78-73EE-0D9F-C5DA766DE1AD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622240" y="2236310"/>
                    <a:ext cx="13356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4" name="Рукописный ввод 163">
                    <a:extLst>
                      <a:ext uri="{FF2B5EF4-FFF2-40B4-BE49-F238E27FC236}">
                        <a16:creationId xmlns:a16="http://schemas.microsoft.com/office/drawing/2014/main" id="{72677D2D-AD2E-029D-9D75-E8681753E5E6}"/>
                      </a:ext>
                    </a:extLst>
                  </p14:cNvPr>
                  <p14:cNvContentPartPr/>
                  <p14:nvPr/>
                </p14:nvContentPartPr>
                <p14:xfrm>
                  <a:off x="5729520" y="2119670"/>
                  <a:ext cx="2880" cy="8460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F110113B-E80C-C8B5-E1AF-B4717DF4AE72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720520" y="2111030"/>
                    <a:ext cx="2052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5" name="Рукописный ввод 164">
                    <a:extLst>
                      <a:ext uri="{FF2B5EF4-FFF2-40B4-BE49-F238E27FC236}">
                        <a16:creationId xmlns:a16="http://schemas.microsoft.com/office/drawing/2014/main" id="{0B6BA5D3-CFDA-904B-2CDF-9547E9FB70CE}"/>
                      </a:ext>
                    </a:extLst>
                  </p14:cNvPr>
                  <p14:cNvContentPartPr/>
                  <p14:nvPr/>
                </p14:nvContentPartPr>
                <p14:xfrm>
                  <a:off x="5762640" y="2061710"/>
                  <a:ext cx="253080" cy="22248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BAF59087-D2A7-E765-8E54-67DEC0A2AE00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754000" y="2053070"/>
                    <a:ext cx="27072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6" name="Рукописный ввод 165">
                    <a:extLst>
                      <a:ext uri="{FF2B5EF4-FFF2-40B4-BE49-F238E27FC236}">
                        <a16:creationId xmlns:a16="http://schemas.microsoft.com/office/drawing/2014/main" id="{87CECB92-36DC-D91A-7DC2-C40C969065A4}"/>
                      </a:ext>
                    </a:extLst>
                  </p14:cNvPr>
                  <p14:cNvContentPartPr/>
                  <p14:nvPr/>
                </p14:nvContentPartPr>
                <p14:xfrm>
                  <a:off x="5851200" y="1916630"/>
                  <a:ext cx="661680" cy="470880"/>
                </p14:xfrm>
              </p:contentPart>
            </mc:Choice>
            <mc:Fallback xmlns="">
              <p:pic>
                <p:nvPicPr>
                  <p:cNvPr id="31" name="Рукописный ввод 30">
                    <a:extLst>
                      <a:ext uri="{FF2B5EF4-FFF2-40B4-BE49-F238E27FC236}">
                        <a16:creationId xmlns:a16="http://schemas.microsoft.com/office/drawing/2014/main" id="{CFCC96C8-50F4-AEA0-A8CE-1E424396040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842560" y="1907990"/>
                    <a:ext cx="679320" cy="48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67" name="Рукописный ввод 166">
                    <a:extLst>
                      <a:ext uri="{FF2B5EF4-FFF2-40B4-BE49-F238E27FC236}">
                        <a16:creationId xmlns:a16="http://schemas.microsoft.com/office/drawing/2014/main" id="{A8720A10-7059-E63A-E8DB-7CAFB1E3F053}"/>
                      </a:ext>
                    </a:extLst>
                  </p14:cNvPr>
                  <p14:cNvContentPartPr/>
                  <p14:nvPr/>
                </p14:nvContentPartPr>
                <p14:xfrm>
                  <a:off x="6233520" y="1790270"/>
                  <a:ext cx="734400" cy="340920"/>
                </p14:xfrm>
              </p:contentPart>
            </mc:Choice>
            <mc:Fallback xmlns=""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E1446F0F-EBEC-462B-3D20-E6B6D440865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224880" y="1781270"/>
                    <a:ext cx="752040" cy="35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FBAA59DE-4233-02AE-03BD-A6ED08D84C2B}"/>
                </a:ext>
              </a:extLst>
            </p:cNvPr>
            <p:cNvGrpSpPr/>
            <p:nvPr/>
          </p:nvGrpSpPr>
          <p:grpSpPr>
            <a:xfrm>
              <a:off x="6470040" y="1991870"/>
              <a:ext cx="1025640" cy="754560"/>
              <a:chOff x="6470040" y="1991870"/>
              <a:chExt cx="1025640" cy="75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51" name="Рукописный ввод 150">
                    <a:extLst>
                      <a:ext uri="{FF2B5EF4-FFF2-40B4-BE49-F238E27FC236}">
                        <a16:creationId xmlns:a16="http://schemas.microsoft.com/office/drawing/2014/main" id="{F3914E2F-CF6E-92BF-24FD-E7556B34642A}"/>
                      </a:ext>
                    </a:extLst>
                  </p14:cNvPr>
                  <p14:cNvContentPartPr/>
                  <p14:nvPr/>
                </p14:nvContentPartPr>
                <p14:xfrm>
                  <a:off x="6866040" y="2046230"/>
                  <a:ext cx="129240" cy="700200"/>
                </p14:xfrm>
              </p:contentPart>
            </mc:Choice>
            <mc:Fallback xmlns=""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F3229831-6453-F591-6DC9-40B6155CF24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857400" y="2037230"/>
                    <a:ext cx="146880" cy="71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52" name="Рукописный ввод 151">
                    <a:extLst>
                      <a:ext uri="{FF2B5EF4-FFF2-40B4-BE49-F238E27FC236}">
                        <a16:creationId xmlns:a16="http://schemas.microsoft.com/office/drawing/2014/main" id="{B38BA361-335B-06BF-CA99-1CC883CEAFBE}"/>
                      </a:ext>
                    </a:extLst>
                  </p14:cNvPr>
                  <p14:cNvContentPartPr/>
                  <p14:nvPr/>
                </p14:nvContentPartPr>
                <p14:xfrm>
                  <a:off x="6556800" y="2186990"/>
                  <a:ext cx="76320" cy="141480"/>
                </p14:xfrm>
              </p:contentPart>
            </mc:Choice>
            <mc:Fallback xmlns=""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9893750B-C6F7-37EE-2DDD-5DD29EE3A0D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547800" y="2177990"/>
                    <a:ext cx="939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53" name="Рукописный ввод 152">
                    <a:extLst>
                      <a:ext uri="{FF2B5EF4-FFF2-40B4-BE49-F238E27FC236}">
                        <a16:creationId xmlns:a16="http://schemas.microsoft.com/office/drawing/2014/main" id="{3AD8D456-85DC-9AF6-E5D4-1084B539CD61}"/>
                      </a:ext>
                    </a:extLst>
                  </p14:cNvPr>
                  <p14:cNvContentPartPr/>
                  <p14:nvPr/>
                </p14:nvContentPartPr>
                <p14:xfrm>
                  <a:off x="6470040" y="2355830"/>
                  <a:ext cx="197280" cy="146520"/>
                </p14:xfrm>
              </p:contentPart>
            </mc:Choice>
            <mc:Fallback xmlns=""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E049B1A5-3B95-235C-CDB7-4F9D607F39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461040" y="2346830"/>
                    <a:ext cx="2149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54" name="Рукописный ввод 153">
                    <a:extLst>
                      <a:ext uri="{FF2B5EF4-FFF2-40B4-BE49-F238E27FC236}">
                        <a16:creationId xmlns:a16="http://schemas.microsoft.com/office/drawing/2014/main" id="{5D8D4122-EF98-5DC8-C14D-5CDB4F7A54FA}"/>
                      </a:ext>
                    </a:extLst>
                  </p14:cNvPr>
                  <p14:cNvContentPartPr/>
                  <p14:nvPr/>
                </p14:nvContentPartPr>
                <p14:xfrm>
                  <a:off x="6990600" y="1991870"/>
                  <a:ext cx="505080" cy="13752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ED147959-4728-EC15-16A7-39521AD2B68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981960" y="1982870"/>
                    <a:ext cx="522720" cy="155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4EC34CF3-4110-7A28-290D-5BFF1DCBF4F1}"/>
                    </a:ext>
                  </a:extLst>
                </p14:cNvPr>
                <p14:cNvContentPartPr/>
                <p14:nvPr/>
              </p14:nvContentPartPr>
              <p14:xfrm>
                <a:off x="6690929" y="2144052"/>
                <a:ext cx="802800" cy="98640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4EC34CF3-4110-7A28-290D-5BFF1DCBF4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79493" y="2133072"/>
                  <a:ext cx="825214" cy="1008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6AA55427-F72E-5076-45C4-15BE37A42B09}"/>
                    </a:ext>
                  </a:extLst>
                </p14:cNvPr>
                <p14:cNvContentPartPr/>
                <p14:nvPr/>
              </p14:nvContentPartPr>
              <p14:xfrm>
                <a:off x="5738729" y="2312532"/>
                <a:ext cx="358920" cy="153288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6AA55427-F72E-5076-45C4-15BE37A42B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27756" y="2301089"/>
                  <a:ext cx="381324" cy="1555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DEC5473C-332E-B1B4-9E69-A22F8E4B49CF}"/>
                    </a:ext>
                  </a:extLst>
                </p14:cNvPr>
                <p14:cNvContentPartPr/>
                <p14:nvPr/>
              </p14:nvContentPartPr>
              <p14:xfrm>
                <a:off x="6739529" y="2459772"/>
                <a:ext cx="965520" cy="81072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DEC5473C-332E-B1B4-9E69-A22F8E4B49C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28100" y="2448328"/>
                  <a:ext cx="987921" cy="833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BF81CDBB-2B8D-1D02-2E68-0E5FF2D824D4}"/>
                    </a:ext>
                  </a:extLst>
                </p14:cNvPr>
                <p14:cNvContentPartPr/>
                <p14:nvPr/>
              </p14:nvContentPartPr>
              <p14:xfrm>
                <a:off x="7240697" y="4365231"/>
                <a:ext cx="302400" cy="42984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BF81CDBB-2B8D-1D02-2E68-0E5FF2D824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29260" y="4354256"/>
                  <a:ext cx="324817" cy="452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FC99FD39-179C-BA38-4977-23D3C871AB24}"/>
                    </a:ext>
                  </a:extLst>
                </p14:cNvPr>
                <p14:cNvContentPartPr/>
                <p14:nvPr/>
              </p14:nvContentPartPr>
              <p14:xfrm>
                <a:off x="5139737" y="5326431"/>
                <a:ext cx="715680" cy="39312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FC99FD39-179C-BA38-4977-23D3C871AB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8304" y="5315460"/>
                  <a:ext cx="738088" cy="415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4594FA0D-D22B-6415-2B3E-5AD18F9F0FD4}"/>
                    </a:ext>
                  </a:extLst>
                </p14:cNvPr>
                <p14:cNvContentPartPr/>
                <p14:nvPr/>
              </p14:nvContentPartPr>
              <p14:xfrm>
                <a:off x="5883137" y="5346231"/>
                <a:ext cx="540360" cy="6015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4594FA0D-D22B-6415-2B3E-5AD18F9F0FD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72156" y="5334786"/>
                  <a:ext cx="562780" cy="623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861F76F-98EB-8E6A-30A5-AFBD78E6731C}"/>
                    </a:ext>
                  </a:extLst>
                </p14:cNvPr>
                <p14:cNvContentPartPr/>
                <p14:nvPr/>
              </p14:nvContentPartPr>
              <p14:xfrm>
                <a:off x="6309737" y="5288991"/>
                <a:ext cx="457920" cy="4773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861F76F-98EB-8E6A-30A5-AFBD78E6731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98300" y="5278007"/>
                  <a:ext cx="480336" cy="499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E1A5C862-BC42-8148-3FF5-5560158AD580}"/>
                    </a:ext>
                  </a:extLst>
                </p14:cNvPr>
                <p14:cNvContentPartPr/>
                <p14:nvPr/>
              </p14:nvContentPartPr>
              <p14:xfrm>
                <a:off x="4262777" y="5189271"/>
                <a:ext cx="483840" cy="75960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E1A5C862-BC42-8148-3FF5-5560158AD5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51801" y="5177831"/>
                  <a:ext cx="506248" cy="782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6B186499-9DAB-1D1D-E218-ED5604392D3C}"/>
                    </a:ext>
                  </a:extLst>
                </p14:cNvPr>
                <p14:cNvContentPartPr/>
                <p14:nvPr/>
              </p14:nvContentPartPr>
              <p14:xfrm>
                <a:off x="5932997" y="3670438"/>
                <a:ext cx="248760" cy="1166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6B186499-9DAB-1D1D-E218-ED5604392D3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21565" y="3659460"/>
                  <a:ext cx="271167" cy="13905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730E73D6-C5F5-0385-76CF-D8A948A5E056}"/>
                </a:ext>
              </a:extLst>
            </p:cNvPr>
            <p:cNvGrpSpPr/>
            <p:nvPr/>
          </p:nvGrpSpPr>
          <p:grpSpPr>
            <a:xfrm>
              <a:off x="3573557" y="1575238"/>
              <a:ext cx="4103772" cy="4410403"/>
              <a:chOff x="3573557" y="1575238"/>
              <a:chExt cx="4103772" cy="4410403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267E3C4F-239D-3201-EDF6-F5E73E3CC602}"/>
                      </a:ext>
                    </a:extLst>
                  </p14:cNvPr>
                  <p14:cNvContentPartPr/>
                  <p14:nvPr/>
                </p14:nvContentPartPr>
                <p14:xfrm>
                  <a:off x="5417297" y="3838911"/>
                  <a:ext cx="39960" cy="155160"/>
                </p14:xfrm>
              </p:contentPart>
            </mc:Choice>
            <mc:Fallback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267E3C4F-239D-3201-EDF6-F5E73E3CC602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406274" y="3827502"/>
                    <a:ext cx="62466" cy="177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77EC3E90-0E92-CC48-3F98-69EAB370D0B8}"/>
                      </a:ext>
                    </a:extLst>
                  </p14:cNvPr>
                  <p14:cNvContentPartPr/>
                  <p14:nvPr/>
                </p14:nvContentPartPr>
                <p14:xfrm>
                  <a:off x="5489657" y="3815871"/>
                  <a:ext cx="814320" cy="403920"/>
                </p14:xfrm>
              </p:contentPart>
            </mc:Choice>
            <mc:Fallback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77EC3E90-0E92-CC48-3F98-69EAB370D0B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478684" y="3804435"/>
                    <a:ext cx="836724" cy="426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D154958B-2E87-59FB-2E01-C54803599E51}"/>
                      </a:ext>
                    </a:extLst>
                  </p14:cNvPr>
                  <p14:cNvContentPartPr/>
                  <p14:nvPr/>
                </p14:nvContentPartPr>
                <p14:xfrm>
                  <a:off x="5127137" y="4039071"/>
                  <a:ext cx="97920" cy="623880"/>
                </p14:xfrm>
              </p:contentPart>
            </mc:Choice>
            <mc:Fallback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D154958B-2E87-59FB-2E01-C54803599E51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5116155" y="4027636"/>
                    <a:ext cx="120341" cy="6462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7E8A7F69-D58D-C6BB-146D-B949838FCEF0}"/>
                      </a:ext>
                    </a:extLst>
                  </p14:cNvPr>
                  <p14:cNvContentPartPr/>
                  <p14:nvPr/>
                </p14:nvContentPartPr>
                <p14:xfrm>
                  <a:off x="5253857" y="4043391"/>
                  <a:ext cx="1229040" cy="965160"/>
                </p14:xfrm>
              </p:contentPart>
            </mc:Choice>
            <mc:Fallback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7E8A7F69-D58D-C6BB-146D-B949838FCEF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42426" y="4032408"/>
                    <a:ext cx="1251444" cy="987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F6836A64-7055-2F93-DBEC-09838BB9467F}"/>
                      </a:ext>
                    </a:extLst>
                  </p14:cNvPr>
                  <p14:cNvContentPartPr/>
                  <p14:nvPr/>
                </p14:nvContentPartPr>
                <p14:xfrm>
                  <a:off x="5168177" y="4662591"/>
                  <a:ext cx="520920" cy="91440"/>
                </p14:xfrm>
              </p:contentPart>
            </mc:Choice>
            <mc:Fallback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F6836A64-7055-2F93-DBEC-09838BB9467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5156743" y="4651618"/>
                    <a:ext cx="543330" cy="1138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B1E4E6C3-578E-2ECD-933E-C3E0833FB809}"/>
                      </a:ext>
                    </a:extLst>
                  </p14:cNvPr>
                  <p14:cNvContentPartPr/>
                  <p14:nvPr/>
                </p14:nvContentPartPr>
                <p14:xfrm>
                  <a:off x="5944697" y="4845111"/>
                  <a:ext cx="324720" cy="127080"/>
                </p14:xfrm>
              </p:contentPart>
            </mc:Choice>
            <mc:Fallback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B1E4E6C3-578E-2ECD-933E-C3E0833FB80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933263" y="4833683"/>
                    <a:ext cx="347130" cy="149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B23B5D4C-4736-643C-FCB1-8C3FB78598F2}"/>
                      </a:ext>
                    </a:extLst>
                  </p14:cNvPr>
                  <p14:cNvContentPartPr/>
                  <p14:nvPr/>
                </p14:nvContentPartPr>
                <p14:xfrm>
                  <a:off x="5139017" y="4732431"/>
                  <a:ext cx="26640" cy="346320"/>
                </p14:xfrm>
              </p:contentPart>
            </mc:Choice>
            <mc:Fallback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B23B5D4C-4736-643C-FCB1-8C3FB78598F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128180" y="4720994"/>
                    <a:ext cx="48765" cy="368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C8DCC2A3-C27D-BC48-25E5-2BE3AE3049C7}"/>
                      </a:ext>
                    </a:extLst>
                  </p14:cNvPr>
                  <p14:cNvContentPartPr/>
                  <p14:nvPr/>
                </p14:nvContentPartPr>
                <p14:xfrm>
                  <a:off x="6130457" y="5015391"/>
                  <a:ext cx="98280" cy="358200"/>
                </p14:xfrm>
              </p:contentPart>
            </mc:Choice>
            <mc:Fallback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C8DCC2A3-C27D-BC48-25E5-2BE3AE3049C7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6119029" y="5003954"/>
                    <a:ext cx="120679" cy="380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CCEB1846-0F4A-4E85-91F5-F4E3D9C61693}"/>
                      </a:ext>
                    </a:extLst>
                  </p14:cNvPr>
                  <p14:cNvContentPartPr/>
                  <p14:nvPr/>
                </p14:nvContentPartPr>
                <p14:xfrm>
                  <a:off x="4738697" y="5482671"/>
                  <a:ext cx="379440" cy="360720"/>
                </p14:xfrm>
              </p:contentPart>
            </mc:Choice>
            <mc:Fallback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CCEB1846-0F4A-4E85-91F5-F4E3D9C6169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727268" y="5471685"/>
                    <a:ext cx="401841" cy="383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27" name="Рукописный ввод 26">
                    <a:extLst>
                      <a:ext uri="{FF2B5EF4-FFF2-40B4-BE49-F238E27FC236}">
                        <a16:creationId xmlns:a16="http://schemas.microsoft.com/office/drawing/2014/main" id="{7AA764B8-C851-F95C-3FCA-4990D5614BCC}"/>
                      </a:ext>
                    </a:extLst>
                  </p14:cNvPr>
                  <p14:cNvContentPartPr/>
                  <p14:nvPr/>
                </p14:nvContentPartPr>
                <p14:xfrm>
                  <a:off x="5090417" y="5657991"/>
                  <a:ext cx="229320" cy="149040"/>
                </p14:xfrm>
              </p:contentPart>
            </mc:Choice>
            <mc:Fallback>
              <p:pic>
                <p:nvPicPr>
                  <p:cNvPr id="27" name="Рукописный ввод 26">
                    <a:extLst>
                      <a:ext uri="{FF2B5EF4-FFF2-40B4-BE49-F238E27FC236}">
                        <a16:creationId xmlns:a16="http://schemas.microsoft.com/office/drawing/2014/main" id="{7AA764B8-C851-F95C-3FCA-4990D5614BCC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078997" y="5646562"/>
                    <a:ext cx="251704" cy="171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719FFF20-A40F-1255-10E2-2CF367BBD16E}"/>
                      </a:ext>
                    </a:extLst>
                  </p14:cNvPr>
                  <p14:cNvContentPartPr/>
                  <p14:nvPr/>
                </p14:nvContentPartPr>
                <p14:xfrm>
                  <a:off x="7356617" y="4282791"/>
                  <a:ext cx="227160" cy="750960"/>
                </p14:xfrm>
              </p:contentPart>
            </mc:Choice>
            <mc:Fallback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719FFF20-A40F-1255-10E2-2CF367BBD16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345190" y="4271350"/>
                    <a:ext cx="249556" cy="773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F2B1DBB8-D929-C1D0-26E5-E7B79A2A1223}"/>
                      </a:ext>
                    </a:extLst>
                  </p14:cNvPr>
                  <p14:cNvContentPartPr/>
                  <p14:nvPr/>
                </p14:nvContentPartPr>
                <p14:xfrm>
                  <a:off x="7407737" y="4759791"/>
                  <a:ext cx="169200" cy="351360"/>
                </p14:xfrm>
              </p:contentPart>
            </mc:Choice>
            <mc:Fallback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F2B1DBB8-D929-C1D0-26E5-E7B79A2A122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396305" y="4748353"/>
                    <a:ext cx="191608" cy="373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FCF0709A-3C84-8D01-2558-0800A3B8D025}"/>
                      </a:ext>
                    </a:extLst>
                  </p14:cNvPr>
                  <p14:cNvContentPartPr/>
                  <p14:nvPr/>
                </p14:nvContentPartPr>
                <p14:xfrm>
                  <a:off x="6558857" y="4820991"/>
                  <a:ext cx="630360" cy="782280"/>
                </p14:xfrm>
              </p:contentPart>
            </mc:Choice>
            <mc:Fallback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FCF0709A-3C84-8D01-2558-0800A3B8D02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547421" y="4810005"/>
                    <a:ext cx="652775" cy="804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31" name="Рукописный ввод 30">
                    <a:extLst>
                      <a:ext uri="{FF2B5EF4-FFF2-40B4-BE49-F238E27FC236}">
                        <a16:creationId xmlns:a16="http://schemas.microsoft.com/office/drawing/2014/main" id="{475AC0EA-BA42-C7A2-FB87-35DDB414E1F2}"/>
                      </a:ext>
                    </a:extLst>
                  </p14:cNvPr>
                  <p14:cNvContentPartPr/>
                  <p14:nvPr/>
                </p14:nvContentPartPr>
                <p14:xfrm>
                  <a:off x="6244937" y="5117271"/>
                  <a:ext cx="196560" cy="144360"/>
                </p14:xfrm>
              </p:contentPart>
            </mc:Choice>
            <mc:Fallback>
              <p:pic>
                <p:nvPicPr>
                  <p:cNvPr id="31" name="Рукописный ввод 30">
                    <a:extLst>
                      <a:ext uri="{FF2B5EF4-FFF2-40B4-BE49-F238E27FC236}">
                        <a16:creationId xmlns:a16="http://schemas.microsoft.com/office/drawing/2014/main" id="{475AC0EA-BA42-C7A2-FB87-35DDB414E1F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233966" y="5105850"/>
                    <a:ext cx="218959" cy="166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DA1887F4-C47E-A289-ABCE-44F0DAC56BC8}"/>
                      </a:ext>
                    </a:extLst>
                  </p14:cNvPr>
                  <p14:cNvContentPartPr/>
                  <p14:nvPr/>
                </p14:nvContentPartPr>
                <p14:xfrm>
                  <a:off x="6417377" y="5149311"/>
                  <a:ext cx="137880" cy="6120"/>
                </p14:xfrm>
              </p:contentPart>
            </mc:Choice>
            <mc:Fallback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DA1887F4-C47E-A289-ABCE-44F0DAC56BC8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405925" y="5138382"/>
                    <a:ext cx="160326" cy="27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33" name="Рукописный ввод 32">
                    <a:extLst>
                      <a:ext uri="{FF2B5EF4-FFF2-40B4-BE49-F238E27FC236}">
                        <a16:creationId xmlns:a16="http://schemas.microsoft.com/office/drawing/2014/main" id="{1394A698-2E9D-459D-65D2-8ABF0B8502D8}"/>
                      </a:ext>
                    </a:extLst>
                  </p14:cNvPr>
                  <p14:cNvContentPartPr/>
                  <p14:nvPr/>
                </p14:nvContentPartPr>
                <p14:xfrm>
                  <a:off x="5679737" y="5199711"/>
                  <a:ext cx="307440" cy="106200"/>
                </p14:xfrm>
              </p:contentPart>
            </mc:Choice>
            <mc:Fallback>
              <p:pic>
                <p:nvPicPr>
                  <p:cNvPr id="33" name="Рукописный ввод 32">
                    <a:extLst>
                      <a:ext uri="{FF2B5EF4-FFF2-40B4-BE49-F238E27FC236}">
                        <a16:creationId xmlns:a16="http://schemas.microsoft.com/office/drawing/2014/main" id="{1394A698-2E9D-459D-65D2-8ABF0B8502D8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668316" y="5188267"/>
                    <a:ext cx="329824" cy="128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34" name="Рукописный ввод 33">
                    <a:extLst>
                      <a:ext uri="{FF2B5EF4-FFF2-40B4-BE49-F238E27FC236}">
                        <a16:creationId xmlns:a16="http://schemas.microsoft.com/office/drawing/2014/main" id="{87E12C09-2CDD-FC4E-EE18-89613CDDE2D4}"/>
                      </a:ext>
                    </a:extLst>
                  </p14:cNvPr>
                  <p14:cNvContentPartPr/>
                  <p14:nvPr/>
                </p14:nvContentPartPr>
                <p14:xfrm>
                  <a:off x="5640137" y="5148591"/>
                  <a:ext cx="95400" cy="15480"/>
                </p14:xfrm>
              </p:contentPart>
            </mc:Choice>
            <mc:Fallback>
              <p:pic>
                <p:nvPicPr>
                  <p:cNvPr id="34" name="Рукописный ввод 33">
                    <a:extLst>
                      <a:ext uri="{FF2B5EF4-FFF2-40B4-BE49-F238E27FC236}">
                        <a16:creationId xmlns:a16="http://schemas.microsoft.com/office/drawing/2014/main" id="{87E12C09-2CDD-FC4E-EE18-89613CDDE2D4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628726" y="5137209"/>
                    <a:ext cx="117767" cy="37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35" name="Рукописный ввод 34">
                    <a:extLst>
                      <a:ext uri="{FF2B5EF4-FFF2-40B4-BE49-F238E27FC236}">
                        <a16:creationId xmlns:a16="http://schemas.microsoft.com/office/drawing/2014/main" id="{ECE5D86E-DBE8-AFA9-D2EB-0E7CC506B465}"/>
                      </a:ext>
                    </a:extLst>
                  </p14:cNvPr>
                  <p14:cNvContentPartPr/>
                  <p14:nvPr/>
                </p14:nvContentPartPr>
                <p14:xfrm>
                  <a:off x="5038217" y="5052111"/>
                  <a:ext cx="649800" cy="409680"/>
                </p14:xfrm>
              </p:contentPart>
            </mc:Choice>
            <mc:Fallback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ECE5D86E-DBE8-AFA9-D2EB-0E7CC506B465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027242" y="5040667"/>
                    <a:ext cx="672207" cy="432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36" name="Рукописный ввод 35">
                    <a:extLst>
                      <a:ext uri="{FF2B5EF4-FFF2-40B4-BE49-F238E27FC236}">
                        <a16:creationId xmlns:a16="http://schemas.microsoft.com/office/drawing/2014/main" id="{7E7C051B-D992-0057-3660-6511F61B899B}"/>
                      </a:ext>
                    </a:extLst>
                  </p14:cNvPr>
                  <p14:cNvContentPartPr/>
                  <p14:nvPr/>
                </p14:nvContentPartPr>
                <p14:xfrm>
                  <a:off x="4810697" y="5245431"/>
                  <a:ext cx="203040" cy="132480"/>
                </p14:xfrm>
              </p:contentPart>
            </mc:Choice>
            <mc:Fallback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7E7C051B-D992-0057-3660-6511F61B899B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799722" y="5234467"/>
                    <a:ext cx="225448" cy="154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37" name="Рукописный ввод 36">
                    <a:extLst>
                      <a:ext uri="{FF2B5EF4-FFF2-40B4-BE49-F238E27FC236}">
                        <a16:creationId xmlns:a16="http://schemas.microsoft.com/office/drawing/2014/main" id="{0D66AC4A-5106-464C-EB54-69F056A25756}"/>
                      </a:ext>
                    </a:extLst>
                  </p14:cNvPr>
                  <p14:cNvContentPartPr/>
                  <p14:nvPr/>
                </p14:nvContentPartPr>
                <p14:xfrm>
                  <a:off x="4804217" y="5394471"/>
                  <a:ext cx="356400" cy="181080"/>
                </p14:xfrm>
              </p:contentPart>
            </mc:Choice>
            <mc:Fallback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0D66AC4A-5106-464C-EB54-69F056A25756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792779" y="5383039"/>
                    <a:ext cx="378818" cy="203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38" name="Рукописный ввод 37">
                    <a:extLst>
                      <a:ext uri="{FF2B5EF4-FFF2-40B4-BE49-F238E27FC236}">
                        <a16:creationId xmlns:a16="http://schemas.microsoft.com/office/drawing/2014/main" id="{F18229BC-D5FB-5976-D576-1CE7C0E17114}"/>
                      </a:ext>
                    </a:extLst>
                  </p14:cNvPr>
                  <p14:cNvContentPartPr/>
                  <p14:nvPr/>
                </p14:nvContentPartPr>
                <p14:xfrm>
                  <a:off x="4575977" y="5040951"/>
                  <a:ext cx="261360" cy="227880"/>
                </p14:xfrm>
              </p:contentPart>
            </mc:Choice>
            <mc:Fallback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F18229BC-D5FB-5976-D576-1CE7C0E17114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565011" y="5029511"/>
                    <a:ext cx="283749" cy="250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39" name="Рукописный ввод 38">
                    <a:extLst>
                      <a:ext uri="{FF2B5EF4-FFF2-40B4-BE49-F238E27FC236}">
                        <a16:creationId xmlns:a16="http://schemas.microsoft.com/office/drawing/2014/main" id="{98160416-E9EE-097E-6C33-7CEF61C2BFE3}"/>
                      </a:ext>
                    </a:extLst>
                  </p14:cNvPr>
                  <p14:cNvContentPartPr/>
                  <p14:nvPr/>
                </p14:nvContentPartPr>
                <p14:xfrm>
                  <a:off x="4557617" y="4686351"/>
                  <a:ext cx="495720" cy="390960"/>
                </p14:xfrm>
              </p:contentPart>
            </mc:Choice>
            <mc:Fallback>
              <p:pic>
                <p:nvPicPr>
                  <p:cNvPr id="39" name="Рукописный ввод 38">
                    <a:extLst>
                      <a:ext uri="{FF2B5EF4-FFF2-40B4-BE49-F238E27FC236}">
                        <a16:creationId xmlns:a16="http://schemas.microsoft.com/office/drawing/2014/main" id="{98160416-E9EE-097E-6C33-7CEF61C2BFE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546184" y="4675377"/>
                    <a:ext cx="518128" cy="413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F995F7C8-01F9-33ED-22B6-AC64C0D4F2C3}"/>
                      </a:ext>
                    </a:extLst>
                  </p14:cNvPr>
                  <p14:cNvContentPartPr/>
                  <p14:nvPr/>
                </p14:nvContentPartPr>
                <p14:xfrm>
                  <a:off x="5245166" y="5819321"/>
                  <a:ext cx="338040" cy="166320"/>
                </p14:xfrm>
              </p:contentPart>
            </mc:Choice>
            <mc:Fallback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F995F7C8-01F9-33ED-22B6-AC64C0D4F2C3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234203" y="5807898"/>
                    <a:ext cx="360424" cy="188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41" name="Рукописный ввод 40">
                    <a:extLst>
                      <a:ext uri="{FF2B5EF4-FFF2-40B4-BE49-F238E27FC236}">
                        <a16:creationId xmlns:a16="http://schemas.microsoft.com/office/drawing/2014/main" id="{1722D7B8-6167-FB5E-6E40-251C887A85CB}"/>
                      </a:ext>
                    </a:extLst>
                  </p14:cNvPr>
                  <p14:cNvContentPartPr/>
                  <p14:nvPr/>
                </p14:nvContentPartPr>
                <p14:xfrm>
                  <a:off x="5557646" y="5785841"/>
                  <a:ext cx="336240" cy="157680"/>
                </p14:xfrm>
              </p:contentPart>
            </mc:Choice>
            <mc:Fallback>
              <p:pic>
                <p:nvPicPr>
                  <p:cNvPr id="41" name="Рукописный ввод 40">
                    <a:extLst>
                      <a:ext uri="{FF2B5EF4-FFF2-40B4-BE49-F238E27FC236}">
                        <a16:creationId xmlns:a16="http://schemas.microsoft.com/office/drawing/2014/main" id="{1722D7B8-6167-FB5E-6E40-251C887A85CB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546225" y="5774415"/>
                    <a:ext cx="358626" cy="1800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42" name="Рукописный ввод 41">
                    <a:extLst>
                      <a:ext uri="{FF2B5EF4-FFF2-40B4-BE49-F238E27FC236}">
                        <a16:creationId xmlns:a16="http://schemas.microsoft.com/office/drawing/2014/main" id="{2CE9B714-54DA-089C-3B6E-7C11982174DA}"/>
                      </a:ext>
                    </a:extLst>
                  </p14:cNvPr>
                  <p14:cNvContentPartPr/>
                  <p14:nvPr/>
                </p14:nvContentPartPr>
                <p14:xfrm>
                  <a:off x="3573557" y="1841638"/>
                  <a:ext cx="430560" cy="483840"/>
                </p14:xfrm>
              </p:contentPart>
            </mc:Choice>
            <mc:Fallback>
              <p:pic>
                <p:nvPicPr>
                  <p:cNvPr id="42" name="Рукописный ввод 41">
                    <a:extLst>
                      <a:ext uri="{FF2B5EF4-FFF2-40B4-BE49-F238E27FC236}">
                        <a16:creationId xmlns:a16="http://schemas.microsoft.com/office/drawing/2014/main" id="{2CE9B714-54DA-089C-3B6E-7C11982174DA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62576" y="1830662"/>
                    <a:ext cx="452980" cy="506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43" name="Рукописный ввод 42">
                    <a:extLst>
                      <a:ext uri="{FF2B5EF4-FFF2-40B4-BE49-F238E27FC236}">
                        <a16:creationId xmlns:a16="http://schemas.microsoft.com/office/drawing/2014/main" id="{CBF89F9C-CCFF-DB80-3A21-01B076FB0D4E}"/>
                      </a:ext>
                    </a:extLst>
                  </p14:cNvPr>
                  <p14:cNvContentPartPr/>
                  <p14:nvPr/>
                </p14:nvContentPartPr>
                <p14:xfrm>
                  <a:off x="4270877" y="1632118"/>
                  <a:ext cx="64080" cy="209160"/>
                </p14:xfrm>
              </p:contentPart>
            </mc:Choice>
            <mc:Fallback>
              <p:pic>
                <p:nvPicPr>
                  <p:cNvPr id="43" name="Рукописный ввод 42">
                    <a:extLst>
                      <a:ext uri="{FF2B5EF4-FFF2-40B4-BE49-F238E27FC236}">
                        <a16:creationId xmlns:a16="http://schemas.microsoft.com/office/drawing/2014/main" id="{CBF89F9C-CCFF-DB80-3A21-01B076FB0D4E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259892" y="1621134"/>
                    <a:ext cx="86508" cy="231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44" name="Рукописный ввод 43">
                    <a:extLst>
                      <a:ext uri="{FF2B5EF4-FFF2-40B4-BE49-F238E27FC236}">
                        <a16:creationId xmlns:a16="http://schemas.microsoft.com/office/drawing/2014/main" id="{456F8BA8-C550-710F-D708-263647642268}"/>
                      </a:ext>
                    </a:extLst>
                  </p14:cNvPr>
                  <p14:cNvContentPartPr/>
                  <p14:nvPr/>
                </p14:nvContentPartPr>
                <p14:xfrm>
                  <a:off x="3812237" y="2911198"/>
                  <a:ext cx="45360" cy="172440"/>
                </p14:xfrm>
              </p:contentPart>
            </mc:Choice>
            <mc:Fallback>
              <p:pic>
                <p:nvPicPr>
                  <p:cNvPr id="44" name="Рукописный ввод 43">
                    <a:extLst>
                      <a:ext uri="{FF2B5EF4-FFF2-40B4-BE49-F238E27FC236}">
                        <a16:creationId xmlns:a16="http://schemas.microsoft.com/office/drawing/2014/main" id="{456F8BA8-C550-710F-D708-26364764226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800782" y="2900220"/>
                    <a:ext cx="67811" cy="194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45" name="Рукописный ввод 44">
                    <a:extLst>
                      <a:ext uri="{FF2B5EF4-FFF2-40B4-BE49-F238E27FC236}">
                        <a16:creationId xmlns:a16="http://schemas.microsoft.com/office/drawing/2014/main" id="{9DE5E48C-E3BA-EBF3-D320-192970E96A26}"/>
                      </a:ext>
                    </a:extLst>
                  </p14:cNvPr>
                  <p14:cNvContentPartPr/>
                  <p14:nvPr/>
                </p14:nvContentPartPr>
                <p14:xfrm>
                  <a:off x="4548077" y="3419878"/>
                  <a:ext cx="216360" cy="186480"/>
                </p14:xfrm>
              </p:contentPart>
            </mc:Choice>
            <mc:Fallback>
              <p:pic>
                <p:nvPicPr>
                  <p:cNvPr id="45" name="Рукописный ввод 44">
                    <a:extLst>
                      <a:ext uri="{FF2B5EF4-FFF2-40B4-BE49-F238E27FC236}">
                        <a16:creationId xmlns:a16="http://schemas.microsoft.com/office/drawing/2014/main" id="{9DE5E48C-E3BA-EBF3-D320-192970E96A26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536641" y="3408452"/>
                    <a:ext cx="238774" cy="208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46" name="Рукописный ввод 45">
                    <a:extLst>
                      <a:ext uri="{FF2B5EF4-FFF2-40B4-BE49-F238E27FC236}">
                        <a16:creationId xmlns:a16="http://schemas.microsoft.com/office/drawing/2014/main" id="{7364E660-549F-B50A-C3B1-1EC7CA41EC74}"/>
                      </a:ext>
                    </a:extLst>
                  </p14:cNvPr>
                  <p14:cNvContentPartPr/>
                  <p14:nvPr/>
                </p14:nvContentPartPr>
                <p14:xfrm>
                  <a:off x="4496957" y="2538238"/>
                  <a:ext cx="54360" cy="126000"/>
                </p14:xfrm>
              </p:contentPart>
            </mc:Choice>
            <mc:Fallback>
              <p:pic>
                <p:nvPicPr>
                  <p:cNvPr id="46" name="Рукописный ввод 45">
                    <a:extLst>
                      <a:ext uri="{FF2B5EF4-FFF2-40B4-BE49-F238E27FC236}">
                        <a16:creationId xmlns:a16="http://schemas.microsoft.com/office/drawing/2014/main" id="{7364E660-549F-B50A-C3B1-1EC7CA41EC74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485537" y="2527281"/>
                    <a:ext cx="76744" cy="148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47" name="Рукописный ввод 46">
                    <a:extLst>
                      <a:ext uri="{FF2B5EF4-FFF2-40B4-BE49-F238E27FC236}">
                        <a16:creationId xmlns:a16="http://schemas.microsoft.com/office/drawing/2014/main" id="{5EA07677-2C17-E592-9195-83227D853144}"/>
                      </a:ext>
                    </a:extLst>
                  </p14:cNvPr>
                  <p14:cNvContentPartPr/>
                  <p14:nvPr/>
                </p14:nvContentPartPr>
                <p14:xfrm>
                  <a:off x="4525757" y="2511958"/>
                  <a:ext cx="64080" cy="143640"/>
                </p14:xfrm>
              </p:contentPart>
            </mc:Choice>
            <mc:Fallback>
              <p:pic>
                <p:nvPicPr>
                  <p:cNvPr id="47" name="Рукописный ввод 46">
                    <a:extLst>
                      <a:ext uri="{FF2B5EF4-FFF2-40B4-BE49-F238E27FC236}">
                        <a16:creationId xmlns:a16="http://schemas.microsoft.com/office/drawing/2014/main" id="{5EA07677-2C17-E592-9195-83227D853144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514314" y="2500522"/>
                    <a:ext cx="86508" cy="166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48" name="Рукописный ввод 47">
                    <a:extLst>
                      <a:ext uri="{FF2B5EF4-FFF2-40B4-BE49-F238E27FC236}">
                        <a16:creationId xmlns:a16="http://schemas.microsoft.com/office/drawing/2014/main" id="{ACB2AB6E-2353-215B-DD93-342468D66706}"/>
                      </a:ext>
                    </a:extLst>
                  </p14:cNvPr>
                  <p14:cNvContentPartPr/>
                  <p14:nvPr/>
                </p14:nvContentPartPr>
                <p14:xfrm>
                  <a:off x="4557077" y="2488558"/>
                  <a:ext cx="89640" cy="199080"/>
                </p14:xfrm>
              </p:contentPart>
            </mc:Choice>
            <mc:Fallback>
              <p:pic>
                <p:nvPicPr>
                  <p:cNvPr id="48" name="Рукописный ввод 47">
                    <a:extLst>
                      <a:ext uri="{FF2B5EF4-FFF2-40B4-BE49-F238E27FC236}">
                        <a16:creationId xmlns:a16="http://schemas.microsoft.com/office/drawing/2014/main" id="{ACB2AB6E-2353-215B-DD93-342468D66706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4546156" y="2477117"/>
                    <a:ext cx="111936" cy="2215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28D10C0B-3F3E-8A38-747F-929E43830F90}"/>
                      </a:ext>
                    </a:extLst>
                  </p14:cNvPr>
                  <p14:cNvContentPartPr/>
                  <p14:nvPr/>
                </p14:nvContentPartPr>
                <p14:xfrm>
                  <a:off x="4602077" y="2497918"/>
                  <a:ext cx="117720" cy="141120"/>
                </p14:xfrm>
              </p:contentPart>
            </mc:Choice>
            <mc:Fallback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28D10C0B-3F3E-8A38-747F-929E43830F9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4590626" y="2486922"/>
                    <a:ext cx="140165" cy="1635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2147E406-C0E2-B816-F34D-3FE27DD0FAAB}"/>
                      </a:ext>
                    </a:extLst>
                  </p14:cNvPr>
                  <p14:cNvContentPartPr/>
                  <p14:nvPr/>
                </p14:nvContentPartPr>
                <p14:xfrm>
                  <a:off x="4690997" y="2451118"/>
                  <a:ext cx="111960" cy="109440"/>
                </p14:xfrm>
              </p:contentPart>
            </mc:Choice>
            <mc:Fallback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2147E406-C0E2-B816-F34D-3FE27DD0FAAB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4680029" y="2439718"/>
                    <a:ext cx="134352" cy="131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509F8B96-C9F0-9152-C6CE-F1427D8F0370}"/>
                      </a:ext>
                    </a:extLst>
                  </p14:cNvPr>
                  <p14:cNvContentPartPr/>
                  <p14:nvPr/>
                </p14:nvContentPartPr>
                <p14:xfrm>
                  <a:off x="4066757" y="2007958"/>
                  <a:ext cx="77040" cy="181800"/>
                </p14:xfrm>
              </p:contentPart>
            </mc:Choice>
            <mc:Fallback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509F8B96-C9F0-9152-C6CE-F1427D8F0370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4055361" y="1996510"/>
                    <a:ext cx="99377" cy="204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86B6ACE0-B94F-07EE-C0FB-4CD3113D522B}"/>
                      </a:ext>
                    </a:extLst>
                  </p14:cNvPr>
                  <p14:cNvContentPartPr/>
                  <p14:nvPr/>
                </p14:nvContentPartPr>
                <p14:xfrm>
                  <a:off x="4111757" y="2073478"/>
                  <a:ext cx="70560" cy="128880"/>
                </p14:xfrm>
              </p:contentPart>
            </mc:Choice>
            <mc:Fallback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86B6ACE0-B94F-07EE-C0FB-4CD3113D522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100302" y="2062052"/>
                    <a:ext cx="93011" cy="151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EA895AA3-DB01-6C03-52AC-6D6D83D6A679}"/>
                      </a:ext>
                    </a:extLst>
                  </p14:cNvPr>
                  <p14:cNvContentPartPr/>
                  <p14:nvPr/>
                </p14:nvContentPartPr>
                <p14:xfrm>
                  <a:off x="4159637" y="2103358"/>
                  <a:ext cx="60840" cy="123840"/>
                </p14:xfrm>
              </p:contentPart>
            </mc:Choice>
            <mc:Fallback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EA895AA3-DB01-6C03-52AC-6D6D83D6A679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148201" y="2092391"/>
                    <a:ext cx="83255" cy="146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DBFD8613-4A49-F6C7-21ED-387B6B35C014}"/>
                      </a:ext>
                    </a:extLst>
                  </p14:cNvPr>
                  <p14:cNvContentPartPr/>
                  <p14:nvPr/>
                </p14:nvContentPartPr>
                <p14:xfrm>
                  <a:off x="4331357" y="2205598"/>
                  <a:ext cx="79560" cy="152280"/>
                </p14:xfrm>
              </p:contentPart>
            </mc:Choice>
            <mc:Fallback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DBFD8613-4A49-F6C7-21ED-387B6B35C014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4320383" y="2194166"/>
                    <a:ext cx="101965" cy="174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1BCF053A-849F-C826-C27B-28218F3238DE}"/>
                      </a:ext>
                    </a:extLst>
                  </p14:cNvPr>
                  <p14:cNvContentPartPr/>
                  <p14:nvPr/>
                </p14:nvContentPartPr>
                <p14:xfrm>
                  <a:off x="4404797" y="2261038"/>
                  <a:ext cx="89640" cy="102600"/>
                </p14:xfrm>
              </p:contentPart>
            </mc:Choice>
            <mc:Fallback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1BCF053A-849F-C826-C27B-28218F3238DE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4393363" y="2250045"/>
                    <a:ext cx="112050" cy="12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4588AD59-8B54-7CA3-F81D-C14E8DFAA5C9}"/>
                      </a:ext>
                    </a:extLst>
                  </p14:cNvPr>
                  <p14:cNvContentPartPr/>
                  <p14:nvPr/>
                </p14:nvContentPartPr>
                <p14:xfrm>
                  <a:off x="3602357" y="2329078"/>
                  <a:ext cx="79920" cy="145080"/>
                </p14:xfrm>
              </p:contentPart>
            </mc:Choice>
            <mc:Fallback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4588AD59-8B54-7CA3-F81D-C14E8DFAA5C9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590940" y="2318094"/>
                    <a:ext cx="102298" cy="16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89142331-02C1-7490-989B-8AC4B74B8FD4}"/>
                      </a:ext>
                    </a:extLst>
                  </p14:cNvPr>
                  <p14:cNvContentPartPr/>
                  <p14:nvPr/>
                </p14:nvContentPartPr>
                <p14:xfrm>
                  <a:off x="3643757" y="2293438"/>
                  <a:ext cx="86400" cy="170280"/>
                </p14:xfrm>
              </p:contentPart>
            </mc:Choice>
            <mc:Fallback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89142331-02C1-7490-989B-8AC4B74B8FD4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632328" y="2282452"/>
                    <a:ext cx="108800" cy="192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D0D92283-E3DD-3407-7EFF-9C6DE41DA0A9}"/>
                      </a:ext>
                    </a:extLst>
                  </p14:cNvPr>
                  <p14:cNvContentPartPr/>
                  <p14:nvPr/>
                </p14:nvContentPartPr>
                <p14:xfrm>
                  <a:off x="3675077" y="2249878"/>
                  <a:ext cx="150480" cy="207000"/>
                </p14:xfrm>
              </p:contentPart>
            </mc:Choice>
            <mc:Fallback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D0D92283-E3DD-3407-7EFF-9C6DE41DA0A9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63642" y="2238429"/>
                    <a:ext cx="172892" cy="22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136CEC96-E909-34E9-6A50-BD5E826AF99D}"/>
                      </a:ext>
                    </a:extLst>
                  </p14:cNvPr>
                  <p14:cNvContentPartPr/>
                  <p14:nvPr/>
                </p14:nvContentPartPr>
                <p14:xfrm>
                  <a:off x="3767957" y="2222518"/>
                  <a:ext cx="140400" cy="214200"/>
                </p14:xfrm>
              </p:contentPart>
            </mc:Choice>
            <mc:Fallback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136CEC96-E909-34E9-6A50-BD5E826AF99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756524" y="2211100"/>
                    <a:ext cx="162809" cy="236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9346D5E1-C850-423D-EEED-77D10772C8EB}"/>
                      </a:ext>
                    </a:extLst>
                  </p14:cNvPr>
                  <p14:cNvContentPartPr/>
                  <p14:nvPr/>
                </p14:nvContentPartPr>
                <p14:xfrm>
                  <a:off x="4223357" y="3055918"/>
                  <a:ext cx="99000" cy="183240"/>
                </p14:xfrm>
              </p:contentPart>
            </mc:Choice>
            <mc:Fallback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9346D5E1-C850-423D-EEED-77D10772C8EB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211951" y="3044951"/>
                    <a:ext cx="121355" cy="205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6EB05083-DBE0-6F8B-C621-F3FDE9ADFF61}"/>
                      </a:ext>
                    </a:extLst>
                  </p14:cNvPr>
                  <p14:cNvContentPartPr/>
                  <p14:nvPr/>
                </p14:nvContentPartPr>
                <p14:xfrm>
                  <a:off x="4245317" y="3044038"/>
                  <a:ext cx="104760" cy="150120"/>
                </p14:xfrm>
              </p:contentPart>
            </mc:Choice>
            <mc:Fallback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6EB05083-DBE0-6F8B-C621-F3FDE9ADFF61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234386" y="3032596"/>
                    <a:ext cx="127078" cy="172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4C3864C9-8981-4D23-2AC8-9A33A0113CC7}"/>
                      </a:ext>
                    </a:extLst>
                  </p14:cNvPr>
                  <p14:cNvContentPartPr/>
                  <p14:nvPr/>
                </p14:nvContentPartPr>
                <p14:xfrm>
                  <a:off x="4286717" y="3056998"/>
                  <a:ext cx="118440" cy="130320"/>
                </p14:xfrm>
              </p:contentPart>
            </mc:Choice>
            <mc:Fallback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4C3864C9-8981-4D23-2AC8-9A33A0113CC7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275285" y="3046024"/>
                    <a:ext cx="140848" cy="1527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F7B19409-5DEB-E8F8-A35C-BC81D424AD63}"/>
                      </a:ext>
                    </a:extLst>
                  </p14:cNvPr>
                  <p14:cNvContentPartPr/>
                  <p14:nvPr/>
                </p14:nvContentPartPr>
                <p14:xfrm>
                  <a:off x="3771197" y="2628238"/>
                  <a:ext cx="76680" cy="208080"/>
                </p14:xfrm>
              </p:contentPart>
            </mc:Choice>
            <mc:Fallback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F7B19409-5DEB-E8F8-A35C-BC81D424AD63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3759786" y="2616805"/>
                    <a:ext cx="99045" cy="2304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64" name="Рукописный ввод 63">
                    <a:extLst>
                      <a:ext uri="{FF2B5EF4-FFF2-40B4-BE49-F238E27FC236}">
                        <a16:creationId xmlns:a16="http://schemas.microsoft.com/office/drawing/2014/main" id="{856E4556-A290-7EEB-6DB9-59CC1A1BEA2D}"/>
                      </a:ext>
                    </a:extLst>
                  </p14:cNvPr>
                  <p14:cNvContentPartPr/>
                  <p14:nvPr/>
                </p14:nvContentPartPr>
                <p14:xfrm>
                  <a:off x="3809357" y="2601238"/>
                  <a:ext cx="79920" cy="202680"/>
                </p14:xfrm>
              </p:contentPart>
            </mc:Choice>
            <mc:Fallback>
              <p:pic>
                <p:nvPicPr>
                  <p:cNvPr id="64" name="Рукописный ввод 63">
                    <a:extLst>
                      <a:ext uri="{FF2B5EF4-FFF2-40B4-BE49-F238E27FC236}">
                        <a16:creationId xmlns:a16="http://schemas.microsoft.com/office/drawing/2014/main" id="{856E4556-A290-7EEB-6DB9-59CC1A1BEA2D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3797940" y="2590258"/>
                    <a:ext cx="102298" cy="225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65" name="Рукописный ввод 64">
                    <a:extLst>
                      <a:ext uri="{FF2B5EF4-FFF2-40B4-BE49-F238E27FC236}">
                        <a16:creationId xmlns:a16="http://schemas.microsoft.com/office/drawing/2014/main" id="{AAC319E1-7727-D4B8-6CB5-D56D3357F387}"/>
                      </a:ext>
                    </a:extLst>
                  </p14:cNvPr>
                  <p14:cNvContentPartPr/>
                  <p14:nvPr/>
                </p14:nvContentPartPr>
                <p14:xfrm>
                  <a:off x="3844277" y="2616718"/>
                  <a:ext cx="79920" cy="183600"/>
                </p14:xfrm>
              </p:contentPart>
            </mc:Choice>
            <mc:Fallback>
              <p:pic>
                <p:nvPicPr>
                  <p:cNvPr id="65" name="Рукописный ввод 64">
                    <a:extLst>
                      <a:ext uri="{FF2B5EF4-FFF2-40B4-BE49-F238E27FC236}">
                        <a16:creationId xmlns:a16="http://schemas.microsoft.com/office/drawing/2014/main" id="{AAC319E1-7727-D4B8-6CB5-D56D3357F38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3832860" y="2605757"/>
                    <a:ext cx="102298" cy="205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66" name="Рукописный ввод 65">
                    <a:extLst>
                      <a:ext uri="{FF2B5EF4-FFF2-40B4-BE49-F238E27FC236}">
                        <a16:creationId xmlns:a16="http://schemas.microsoft.com/office/drawing/2014/main" id="{55A2F923-545E-FB91-FA4B-58ACE7C61448}"/>
                      </a:ext>
                    </a:extLst>
                  </p14:cNvPr>
                  <p14:cNvContentPartPr/>
                  <p14:nvPr/>
                </p14:nvContentPartPr>
                <p14:xfrm>
                  <a:off x="6105209" y="2312532"/>
                  <a:ext cx="803880" cy="695160"/>
                </p14:xfrm>
              </p:contentPart>
            </mc:Choice>
            <mc:Fallback>
              <p:pic>
                <p:nvPicPr>
                  <p:cNvPr id="66" name="Рукописный ввод 65">
                    <a:extLst>
                      <a:ext uri="{FF2B5EF4-FFF2-40B4-BE49-F238E27FC236}">
                        <a16:creationId xmlns:a16="http://schemas.microsoft.com/office/drawing/2014/main" id="{55A2F923-545E-FB91-FA4B-58ACE7C61448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093777" y="2301549"/>
                    <a:ext cx="826286" cy="717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67" name="Рукописный ввод 66">
                    <a:extLst>
                      <a:ext uri="{FF2B5EF4-FFF2-40B4-BE49-F238E27FC236}">
                        <a16:creationId xmlns:a16="http://schemas.microsoft.com/office/drawing/2014/main" id="{9B06BBD3-553E-3AF5-95AC-F89991EE4191}"/>
                      </a:ext>
                    </a:extLst>
                  </p14:cNvPr>
                  <p14:cNvContentPartPr/>
                  <p14:nvPr/>
                </p14:nvContentPartPr>
                <p14:xfrm>
                  <a:off x="6212849" y="2648772"/>
                  <a:ext cx="479520" cy="451800"/>
                </p14:xfrm>
              </p:contentPart>
            </mc:Choice>
            <mc:Fallback>
              <p:pic>
                <p:nvPicPr>
                  <p:cNvPr id="67" name="Рукописный ввод 66">
                    <a:extLst>
                      <a:ext uri="{FF2B5EF4-FFF2-40B4-BE49-F238E27FC236}">
                        <a16:creationId xmlns:a16="http://schemas.microsoft.com/office/drawing/2014/main" id="{9B06BBD3-553E-3AF5-95AC-F89991EE4191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201878" y="2637328"/>
                    <a:ext cx="501919" cy="4742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68" name="Рукописный ввод 67">
                    <a:extLst>
                      <a:ext uri="{FF2B5EF4-FFF2-40B4-BE49-F238E27FC236}">
                        <a16:creationId xmlns:a16="http://schemas.microsoft.com/office/drawing/2014/main" id="{D475A174-4BC2-CCA4-E6EB-1D12D2F8EFB9}"/>
                      </a:ext>
                    </a:extLst>
                  </p14:cNvPr>
                  <p14:cNvContentPartPr/>
                  <p14:nvPr/>
                </p14:nvContentPartPr>
                <p14:xfrm>
                  <a:off x="6359009" y="3157452"/>
                  <a:ext cx="306000" cy="368280"/>
                </p14:xfrm>
              </p:contentPart>
            </mc:Choice>
            <mc:Fallback>
              <p:pic>
                <p:nvPicPr>
                  <p:cNvPr id="68" name="Рукописный ввод 67">
                    <a:extLst>
                      <a:ext uri="{FF2B5EF4-FFF2-40B4-BE49-F238E27FC236}">
                        <a16:creationId xmlns:a16="http://schemas.microsoft.com/office/drawing/2014/main" id="{D475A174-4BC2-CCA4-E6EB-1D12D2F8EFB9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347591" y="3146472"/>
                    <a:ext cx="328379" cy="390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69" name="Рукописный ввод 68">
                    <a:extLst>
                      <a:ext uri="{FF2B5EF4-FFF2-40B4-BE49-F238E27FC236}">
                        <a16:creationId xmlns:a16="http://schemas.microsoft.com/office/drawing/2014/main" id="{C4A937CB-6485-2D7D-6DE5-2D3E8F876C56}"/>
                      </a:ext>
                    </a:extLst>
                  </p14:cNvPr>
                  <p14:cNvContentPartPr/>
                  <p14:nvPr/>
                </p14:nvContentPartPr>
                <p14:xfrm>
                  <a:off x="6714689" y="3221172"/>
                  <a:ext cx="73800" cy="224640"/>
                </p14:xfrm>
              </p:contentPart>
            </mc:Choice>
            <mc:Fallback>
              <p:pic>
                <p:nvPicPr>
                  <p:cNvPr id="69" name="Рукописный ввод 68">
                    <a:extLst>
                      <a:ext uri="{FF2B5EF4-FFF2-40B4-BE49-F238E27FC236}">
                        <a16:creationId xmlns:a16="http://schemas.microsoft.com/office/drawing/2014/main" id="{C4A937CB-6485-2D7D-6DE5-2D3E8F876C56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703688" y="3210192"/>
                    <a:ext cx="96261" cy="247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70" name="Рукописный ввод 69">
                    <a:extLst>
                      <a:ext uri="{FF2B5EF4-FFF2-40B4-BE49-F238E27FC236}">
                        <a16:creationId xmlns:a16="http://schemas.microsoft.com/office/drawing/2014/main" id="{E39DD73E-B6CC-37EB-29EE-F95EDB650288}"/>
                      </a:ext>
                    </a:extLst>
                  </p14:cNvPr>
                  <p14:cNvContentPartPr/>
                  <p14:nvPr/>
                </p14:nvContentPartPr>
                <p14:xfrm>
                  <a:off x="6783449" y="2993652"/>
                  <a:ext cx="893880" cy="455400"/>
                </p14:xfrm>
              </p:contentPart>
            </mc:Choice>
            <mc:Fallback>
              <p:pic>
                <p:nvPicPr>
                  <p:cNvPr id="70" name="Рукописный ввод 69">
                    <a:extLst>
                      <a:ext uri="{FF2B5EF4-FFF2-40B4-BE49-F238E27FC236}">
                        <a16:creationId xmlns:a16="http://schemas.microsoft.com/office/drawing/2014/main" id="{E39DD73E-B6CC-37EB-29EE-F95EDB65028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772012" y="2982210"/>
                    <a:ext cx="916296" cy="477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71" name="Рукописный ввод 70">
                    <a:extLst>
                      <a:ext uri="{FF2B5EF4-FFF2-40B4-BE49-F238E27FC236}">
                        <a16:creationId xmlns:a16="http://schemas.microsoft.com/office/drawing/2014/main" id="{8DDFAFB5-97B2-27E6-7C77-C6360FB1229E}"/>
                      </a:ext>
                    </a:extLst>
                  </p14:cNvPr>
                  <p14:cNvContentPartPr/>
                  <p14:nvPr/>
                </p14:nvContentPartPr>
                <p14:xfrm>
                  <a:off x="6982529" y="3444012"/>
                  <a:ext cx="26280" cy="185760"/>
                </p14:xfrm>
              </p:contentPart>
            </mc:Choice>
            <mc:Fallback>
              <p:pic>
                <p:nvPicPr>
                  <p:cNvPr id="71" name="Рукописный ввод 70">
                    <a:extLst>
                      <a:ext uri="{FF2B5EF4-FFF2-40B4-BE49-F238E27FC236}">
                        <a16:creationId xmlns:a16="http://schemas.microsoft.com/office/drawing/2014/main" id="{8DDFAFB5-97B2-27E6-7C77-C6360FB1229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971201" y="3433031"/>
                    <a:ext cx="48482" cy="208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72" name="Рукописный ввод 71">
                    <a:extLst>
                      <a:ext uri="{FF2B5EF4-FFF2-40B4-BE49-F238E27FC236}">
                        <a16:creationId xmlns:a16="http://schemas.microsoft.com/office/drawing/2014/main" id="{6D12D2CC-262E-E093-2F1A-676605D04B03}"/>
                      </a:ext>
                    </a:extLst>
                  </p14:cNvPr>
                  <p14:cNvContentPartPr/>
                  <p14:nvPr/>
                </p14:nvContentPartPr>
                <p14:xfrm>
                  <a:off x="6777689" y="3518172"/>
                  <a:ext cx="768960" cy="521280"/>
                </p14:xfrm>
              </p:contentPart>
            </mc:Choice>
            <mc:Fallback>
              <p:pic>
                <p:nvPicPr>
                  <p:cNvPr id="72" name="Рукописный ввод 71">
                    <a:extLst>
                      <a:ext uri="{FF2B5EF4-FFF2-40B4-BE49-F238E27FC236}">
                        <a16:creationId xmlns:a16="http://schemas.microsoft.com/office/drawing/2014/main" id="{6D12D2CC-262E-E093-2F1A-676605D04B0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766253" y="3506730"/>
                    <a:ext cx="791375" cy="543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73" name="Рукописный ввод 72">
                    <a:extLst>
                      <a:ext uri="{FF2B5EF4-FFF2-40B4-BE49-F238E27FC236}">
                        <a16:creationId xmlns:a16="http://schemas.microsoft.com/office/drawing/2014/main" id="{A6D861F8-7E85-3CE2-F5A8-CC053F9729F0}"/>
                      </a:ext>
                    </a:extLst>
                  </p14:cNvPr>
                  <p14:cNvContentPartPr/>
                  <p14:nvPr/>
                </p14:nvContentPartPr>
                <p14:xfrm>
                  <a:off x="7120409" y="3514932"/>
                  <a:ext cx="29160" cy="89280"/>
                </p14:xfrm>
              </p:contentPart>
            </mc:Choice>
            <mc:Fallback>
              <p:pic>
                <p:nvPicPr>
                  <p:cNvPr id="73" name="Рукописный ввод 72">
                    <a:extLst>
                      <a:ext uri="{FF2B5EF4-FFF2-40B4-BE49-F238E27FC236}">
                        <a16:creationId xmlns:a16="http://schemas.microsoft.com/office/drawing/2014/main" id="{A6D861F8-7E85-3CE2-F5A8-CC053F9729F0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109018" y="3503944"/>
                    <a:ext cx="51486" cy="111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74" name="Рукописный ввод 73">
                    <a:extLst>
                      <a:ext uri="{FF2B5EF4-FFF2-40B4-BE49-F238E27FC236}">
                        <a16:creationId xmlns:a16="http://schemas.microsoft.com/office/drawing/2014/main" id="{D9745753-8389-F916-CA8E-11928775BAD4}"/>
                      </a:ext>
                    </a:extLst>
                  </p14:cNvPr>
                  <p14:cNvContentPartPr/>
                  <p14:nvPr/>
                </p14:nvContentPartPr>
                <p14:xfrm>
                  <a:off x="7053449" y="3663612"/>
                  <a:ext cx="141840" cy="132120"/>
                </p14:xfrm>
              </p:contentPart>
            </mc:Choice>
            <mc:Fallback>
              <p:pic>
                <p:nvPicPr>
                  <p:cNvPr id="74" name="Рукописный ввод 73">
                    <a:extLst>
                      <a:ext uri="{FF2B5EF4-FFF2-40B4-BE49-F238E27FC236}">
                        <a16:creationId xmlns:a16="http://schemas.microsoft.com/office/drawing/2014/main" id="{D9745753-8389-F916-CA8E-11928775BAD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7042047" y="3652183"/>
                    <a:ext cx="164188" cy="154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75" name="Рукописный ввод 74">
                    <a:extLst>
                      <a:ext uri="{FF2B5EF4-FFF2-40B4-BE49-F238E27FC236}">
                        <a16:creationId xmlns:a16="http://schemas.microsoft.com/office/drawing/2014/main" id="{A03AF4A7-7F50-8986-0243-CAFE74976BD4}"/>
                      </a:ext>
                    </a:extLst>
                  </p14:cNvPr>
                  <p14:cNvContentPartPr/>
                  <p14:nvPr/>
                </p14:nvContentPartPr>
                <p14:xfrm>
                  <a:off x="6698489" y="3658572"/>
                  <a:ext cx="374040" cy="200520"/>
                </p14:xfrm>
              </p:contentPart>
            </mc:Choice>
            <mc:Fallback>
              <p:pic>
                <p:nvPicPr>
                  <p:cNvPr id="75" name="Рукописный ввод 74">
                    <a:extLst>
                      <a:ext uri="{FF2B5EF4-FFF2-40B4-BE49-F238E27FC236}">
                        <a16:creationId xmlns:a16="http://schemas.microsoft.com/office/drawing/2014/main" id="{A03AF4A7-7F50-8986-0243-CAFE74976BD4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6687515" y="3647127"/>
                    <a:ext cx="396446" cy="222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76" name="Рукописный ввод 75">
                    <a:extLst>
                      <a:ext uri="{FF2B5EF4-FFF2-40B4-BE49-F238E27FC236}">
                        <a16:creationId xmlns:a16="http://schemas.microsoft.com/office/drawing/2014/main" id="{203A79DD-0698-AE1D-A315-CBB41F35B756}"/>
                      </a:ext>
                    </a:extLst>
                  </p14:cNvPr>
                  <p14:cNvContentPartPr/>
                  <p14:nvPr/>
                </p14:nvContentPartPr>
                <p14:xfrm>
                  <a:off x="6157817" y="3863031"/>
                  <a:ext cx="20880" cy="158040"/>
                </p14:xfrm>
              </p:contentPart>
            </mc:Choice>
            <mc:Fallback>
              <p:pic>
                <p:nvPicPr>
                  <p:cNvPr id="76" name="Рукописный ввод 75">
                    <a:extLst>
                      <a:ext uri="{FF2B5EF4-FFF2-40B4-BE49-F238E27FC236}">
                        <a16:creationId xmlns:a16="http://schemas.microsoft.com/office/drawing/2014/main" id="{203A79DD-0698-AE1D-A315-CBB41F35B75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6146469" y="3852037"/>
                    <a:ext cx="43122" cy="1804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77" name="Рукописный ввод 76">
                    <a:extLst>
                      <a:ext uri="{FF2B5EF4-FFF2-40B4-BE49-F238E27FC236}">
                        <a16:creationId xmlns:a16="http://schemas.microsoft.com/office/drawing/2014/main" id="{D5846053-7E8B-8448-B8DE-5041C1C62800}"/>
                      </a:ext>
                    </a:extLst>
                  </p14:cNvPr>
                  <p14:cNvContentPartPr/>
                  <p14:nvPr/>
                </p14:nvContentPartPr>
                <p14:xfrm>
                  <a:off x="6107057" y="3852231"/>
                  <a:ext cx="172800" cy="14400"/>
                </p14:xfrm>
              </p:contentPart>
            </mc:Choice>
            <mc:Fallback>
              <p:pic>
                <p:nvPicPr>
                  <p:cNvPr id="77" name="Рукописный ввод 76">
                    <a:extLst>
                      <a:ext uri="{FF2B5EF4-FFF2-40B4-BE49-F238E27FC236}">
                        <a16:creationId xmlns:a16="http://schemas.microsoft.com/office/drawing/2014/main" id="{D5846053-7E8B-8448-B8DE-5041C1C62800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095628" y="3840981"/>
                    <a:ext cx="195200" cy="36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78" name="Рукописный ввод 77">
                    <a:extLst>
                      <a:ext uri="{FF2B5EF4-FFF2-40B4-BE49-F238E27FC236}">
                        <a16:creationId xmlns:a16="http://schemas.microsoft.com/office/drawing/2014/main" id="{3C3E3343-3934-DBF0-C650-E75B26DA71A6}"/>
                      </a:ext>
                    </a:extLst>
                  </p14:cNvPr>
                  <p14:cNvContentPartPr/>
                  <p14:nvPr/>
                </p14:nvContentPartPr>
                <p14:xfrm>
                  <a:off x="6273017" y="3777351"/>
                  <a:ext cx="25920" cy="45000"/>
                </p14:xfrm>
              </p:contentPart>
            </mc:Choice>
            <mc:Fallback>
              <p:pic>
                <p:nvPicPr>
                  <p:cNvPr id="78" name="Рукописный ввод 77">
                    <a:extLst>
                      <a:ext uri="{FF2B5EF4-FFF2-40B4-BE49-F238E27FC236}">
                        <a16:creationId xmlns:a16="http://schemas.microsoft.com/office/drawing/2014/main" id="{3C3E3343-3934-DBF0-C650-E75B26DA71A6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261649" y="3765871"/>
                    <a:ext cx="48202" cy="67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79" name="Рукописный ввод 78">
                    <a:extLst>
                      <a:ext uri="{FF2B5EF4-FFF2-40B4-BE49-F238E27FC236}">
                        <a16:creationId xmlns:a16="http://schemas.microsoft.com/office/drawing/2014/main" id="{B1979070-1C10-04C1-1765-668AD5AAD3F8}"/>
                      </a:ext>
                    </a:extLst>
                  </p14:cNvPr>
                  <p14:cNvContentPartPr/>
                  <p14:nvPr/>
                </p14:nvContentPartPr>
                <p14:xfrm>
                  <a:off x="6120017" y="3744591"/>
                  <a:ext cx="210960" cy="36720"/>
                </p14:xfrm>
              </p:contentPart>
            </mc:Choice>
            <mc:Fallback>
              <p:pic>
                <p:nvPicPr>
                  <p:cNvPr id="79" name="Рукописный ввод 78">
                    <a:extLst>
                      <a:ext uri="{FF2B5EF4-FFF2-40B4-BE49-F238E27FC236}">
                        <a16:creationId xmlns:a16="http://schemas.microsoft.com/office/drawing/2014/main" id="{B1979070-1C10-04C1-1765-668AD5AAD3F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108601" y="3733116"/>
                    <a:ext cx="233335" cy="592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80" name="Рукописный ввод 79">
                    <a:extLst>
                      <a:ext uri="{FF2B5EF4-FFF2-40B4-BE49-F238E27FC236}">
                        <a16:creationId xmlns:a16="http://schemas.microsoft.com/office/drawing/2014/main" id="{E578CF9B-AC15-28D3-DEE1-0BD0C6E00EE2}"/>
                      </a:ext>
                    </a:extLst>
                  </p14:cNvPr>
                  <p14:cNvContentPartPr/>
                  <p14:nvPr/>
                </p14:nvContentPartPr>
                <p14:xfrm>
                  <a:off x="6349337" y="3720111"/>
                  <a:ext cx="33120" cy="63360"/>
                </p14:xfrm>
              </p:contentPart>
            </mc:Choice>
            <mc:Fallback>
              <p:pic>
                <p:nvPicPr>
                  <p:cNvPr id="80" name="Рукописный ввод 79">
                    <a:extLst>
                      <a:ext uri="{FF2B5EF4-FFF2-40B4-BE49-F238E27FC236}">
                        <a16:creationId xmlns:a16="http://schemas.microsoft.com/office/drawing/2014/main" id="{E578CF9B-AC15-28D3-DEE1-0BD0C6E00EE2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6337837" y="3709171"/>
                    <a:ext cx="55660" cy="856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81" name="Рукописный ввод 80">
                    <a:extLst>
                      <a:ext uri="{FF2B5EF4-FFF2-40B4-BE49-F238E27FC236}">
                        <a16:creationId xmlns:a16="http://schemas.microsoft.com/office/drawing/2014/main" id="{3D312936-8592-EA2F-411D-7409DFF2C8AE}"/>
                      </a:ext>
                    </a:extLst>
                  </p14:cNvPr>
                  <p14:cNvContentPartPr/>
                  <p14:nvPr/>
                </p14:nvContentPartPr>
                <p14:xfrm>
                  <a:off x="6263657" y="3590511"/>
                  <a:ext cx="677880" cy="91080"/>
                </p14:xfrm>
              </p:contentPart>
            </mc:Choice>
            <mc:Fallback>
              <p:pic>
                <p:nvPicPr>
                  <p:cNvPr id="81" name="Рукописный ввод 80">
                    <a:extLst>
                      <a:ext uri="{FF2B5EF4-FFF2-40B4-BE49-F238E27FC236}">
                        <a16:creationId xmlns:a16="http://schemas.microsoft.com/office/drawing/2014/main" id="{3D312936-8592-EA2F-411D-7409DFF2C8AE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6252222" y="3579069"/>
                    <a:ext cx="700293" cy="113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82" name="Рукописный ввод 81">
                    <a:extLst>
                      <a:ext uri="{FF2B5EF4-FFF2-40B4-BE49-F238E27FC236}">
                        <a16:creationId xmlns:a16="http://schemas.microsoft.com/office/drawing/2014/main" id="{845CFCE6-ABAD-049D-0372-80D7A43213B1}"/>
                      </a:ext>
                    </a:extLst>
                  </p14:cNvPr>
                  <p14:cNvContentPartPr/>
                  <p14:nvPr/>
                </p14:nvContentPartPr>
                <p14:xfrm>
                  <a:off x="6937217" y="3967071"/>
                  <a:ext cx="178200" cy="222480"/>
                </p14:xfrm>
              </p:contentPart>
            </mc:Choice>
            <mc:Fallback>
              <p:pic>
                <p:nvPicPr>
                  <p:cNvPr id="82" name="Рукописный ввод 81">
                    <a:extLst>
                      <a:ext uri="{FF2B5EF4-FFF2-40B4-BE49-F238E27FC236}">
                        <a16:creationId xmlns:a16="http://schemas.microsoft.com/office/drawing/2014/main" id="{845CFCE6-ABAD-049D-0372-80D7A43213B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6926251" y="3955650"/>
                    <a:ext cx="200589" cy="244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83" name="Рукописный ввод 82">
                    <a:extLst>
                      <a:ext uri="{FF2B5EF4-FFF2-40B4-BE49-F238E27FC236}">
                        <a16:creationId xmlns:a16="http://schemas.microsoft.com/office/drawing/2014/main" id="{880E7F90-99A6-7F24-5DFC-03C4215CDB09}"/>
                      </a:ext>
                    </a:extLst>
                  </p14:cNvPr>
                  <p14:cNvContentPartPr/>
                  <p14:nvPr/>
                </p14:nvContentPartPr>
                <p14:xfrm>
                  <a:off x="6868817" y="4057431"/>
                  <a:ext cx="68760" cy="101880"/>
                </p14:xfrm>
              </p:contentPart>
            </mc:Choice>
            <mc:Fallback>
              <p:pic>
                <p:nvPicPr>
                  <p:cNvPr id="83" name="Рукописный ввод 82">
                    <a:extLst>
                      <a:ext uri="{FF2B5EF4-FFF2-40B4-BE49-F238E27FC236}">
                        <a16:creationId xmlns:a16="http://schemas.microsoft.com/office/drawing/2014/main" id="{880E7F90-99A6-7F24-5DFC-03C4215CDB09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6857433" y="4046466"/>
                    <a:ext cx="91073" cy="124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84" name="Рукописный ввод 83">
                    <a:extLst>
                      <a:ext uri="{FF2B5EF4-FFF2-40B4-BE49-F238E27FC236}">
                        <a16:creationId xmlns:a16="http://schemas.microsoft.com/office/drawing/2014/main" id="{115E9186-5659-DB66-E075-62D5AB87DB60}"/>
                      </a:ext>
                    </a:extLst>
                  </p14:cNvPr>
                  <p14:cNvContentPartPr/>
                  <p14:nvPr/>
                </p14:nvContentPartPr>
                <p14:xfrm>
                  <a:off x="6994817" y="4229511"/>
                  <a:ext cx="135360" cy="81360"/>
                </p14:xfrm>
              </p:contentPart>
            </mc:Choice>
            <mc:Fallback>
              <p:pic>
                <p:nvPicPr>
                  <p:cNvPr id="84" name="Рукописный ввод 83">
                    <a:extLst>
                      <a:ext uri="{FF2B5EF4-FFF2-40B4-BE49-F238E27FC236}">
                        <a16:creationId xmlns:a16="http://schemas.microsoft.com/office/drawing/2014/main" id="{115E9186-5659-DB66-E075-62D5AB87DB6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983385" y="4218084"/>
                    <a:ext cx="157768" cy="1037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85" name="Рукописный ввод 84">
                    <a:extLst>
                      <a:ext uri="{FF2B5EF4-FFF2-40B4-BE49-F238E27FC236}">
                        <a16:creationId xmlns:a16="http://schemas.microsoft.com/office/drawing/2014/main" id="{5F329933-E1FF-57C9-42D1-F535F07E520D}"/>
                      </a:ext>
                    </a:extLst>
                  </p14:cNvPr>
                  <p14:cNvContentPartPr/>
                  <p14:nvPr/>
                </p14:nvContentPartPr>
                <p14:xfrm>
                  <a:off x="7146737" y="4198551"/>
                  <a:ext cx="107640" cy="70200"/>
                </p14:xfrm>
              </p:contentPart>
            </mc:Choice>
            <mc:Fallback>
              <p:pic>
                <p:nvPicPr>
                  <p:cNvPr id="85" name="Рукописный ввод 84">
                    <a:extLst>
                      <a:ext uri="{FF2B5EF4-FFF2-40B4-BE49-F238E27FC236}">
                        <a16:creationId xmlns:a16="http://schemas.microsoft.com/office/drawing/2014/main" id="{5F329933-E1FF-57C9-42D1-F535F07E520D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7135334" y="4187611"/>
                    <a:ext cx="129989" cy="92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86" name="Рукописный ввод 85">
                    <a:extLst>
                      <a:ext uri="{FF2B5EF4-FFF2-40B4-BE49-F238E27FC236}">
                        <a16:creationId xmlns:a16="http://schemas.microsoft.com/office/drawing/2014/main" id="{3532FE4C-2C23-5FC4-2656-6D01220A7F57}"/>
                      </a:ext>
                    </a:extLst>
                  </p14:cNvPr>
                  <p14:cNvContentPartPr/>
                  <p14:nvPr/>
                </p14:nvContentPartPr>
                <p14:xfrm>
                  <a:off x="7215137" y="4142031"/>
                  <a:ext cx="125280" cy="28080"/>
                </p14:xfrm>
              </p:contentPart>
            </mc:Choice>
            <mc:Fallback>
              <p:pic>
                <p:nvPicPr>
                  <p:cNvPr id="86" name="Рукописный ввод 85">
                    <a:extLst>
                      <a:ext uri="{FF2B5EF4-FFF2-40B4-BE49-F238E27FC236}">
                        <a16:creationId xmlns:a16="http://schemas.microsoft.com/office/drawing/2014/main" id="{3532FE4C-2C23-5FC4-2656-6D01220A7F57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7203706" y="4131161"/>
                    <a:ext cx="147684" cy="50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9">
                <p14:nvContentPartPr>
                  <p14:cNvPr id="87" name="Рукописный ввод 86">
                    <a:extLst>
                      <a:ext uri="{FF2B5EF4-FFF2-40B4-BE49-F238E27FC236}">
                        <a16:creationId xmlns:a16="http://schemas.microsoft.com/office/drawing/2014/main" id="{65260F06-3615-2474-D71F-6949EC77E537}"/>
                      </a:ext>
                    </a:extLst>
                  </p14:cNvPr>
                  <p14:cNvContentPartPr/>
                  <p14:nvPr/>
                </p14:nvContentPartPr>
                <p14:xfrm>
                  <a:off x="7320977" y="4200711"/>
                  <a:ext cx="52920" cy="30240"/>
                </p14:xfrm>
              </p:contentPart>
            </mc:Choice>
            <mc:Fallback>
              <p:pic>
                <p:nvPicPr>
                  <p:cNvPr id="87" name="Рукописный ввод 86">
                    <a:extLst>
                      <a:ext uri="{FF2B5EF4-FFF2-40B4-BE49-F238E27FC236}">
                        <a16:creationId xmlns:a16="http://schemas.microsoft.com/office/drawing/2014/main" id="{65260F06-3615-2474-D71F-6949EC77E537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7309572" y="4189256"/>
                    <a:ext cx="75274" cy="52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1">
                <p14:nvContentPartPr>
                  <p14:cNvPr id="88" name="Рукописный ввод 87">
                    <a:extLst>
                      <a:ext uri="{FF2B5EF4-FFF2-40B4-BE49-F238E27FC236}">
                        <a16:creationId xmlns:a16="http://schemas.microsoft.com/office/drawing/2014/main" id="{DADCD039-8390-D9DD-1D4A-25206E23D6B3}"/>
                      </a:ext>
                    </a:extLst>
                  </p14:cNvPr>
                  <p14:cNvContentPartPr/>
                  <p14:nvPr/>
                </p14:nvContentPartPr>
                <p14:xfrm>
                  <a:off x="7400177" y="4070751"/>
                  <a:ext cx="58320" cy="64080"/>
                </p14:xfrm>
              </p:contentPart>
            </mc:Choice>
            <mc:Fallback>
              <p:pic>
                <p:nvPicPr>
                  <p:cNvPr id="88" name="Рукописный ввод 87">
                    <a:extLst>
                      <a:ext uri="{FF2B5EF4-FFF2-40B4-BE49-F238E27FC236}">
                        <a16:creationId xmlns:a16="http://schemas.microsoft.com/office/drawing/2014/main" id="{DADCD039-8390-D9DD-1D4A-25206E23D6B3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7388786" y="4059766"/>
                    <a:ext cx="80646" cy="86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89" name="Рукописный ввод 88">
                    <a:extLst>
                      <a:ext uri="{FF2B5EF4-FFF2-40B4-BE49-F238E27FC236}">
                        <a16:creationId xmlns:a16="http://schemas.microsoft.com/office/drawing/2014/main" id="{DBACD686-33FF-324A-5649-23B8C0718BBA}"/>
                      </a:ext>
                    </a:extLst>
                  </p14:cNvPr>
                  <p14:cNvContentPartPr/>
                  <p14:nvPr/>
                </p14:nvContentPartPr>
                <p14:xfrm>
                  <a:off x="7216937" y="3938991"/>
                  <a:ext cx="207360" cy="135360"/>
                </p14:xfrm>
              </p:contentPart>
            </mc:Choice>
            <mc:Fallback>
              <p:pic>
                <p:nvPicPr>
                  <p:cNvPr id="89" name="Рукописный ввод 88">
                    <a:extLst>
                      <a:ext uri="{FF2B5EF4-FFF2-40B4-BE49-F238E27FC236}">
                        <a16:creationId xmlns:a16="http://schemas.microsoft.com/office/drawing/2014/main" id="{DBACD686-33FF-324A-5649-23B8C0718BBA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205518" y="3927559"/>
                    <a:ext cx="229740" cy="157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90" name="Рукописный ввод 89">
                    <a:extLst>
                      <a:ext uri="{FF2B5EF4-FFF2-40B4-BE49-F238E27FC236}">
                        <a16:creationId xmlns:a16="http://schemas.microsoft.com/office/drawing/2014/main" id="{5B5CB57B-A0FC-A35A-78AD-264028806150}"/>
                      </a:ext>
                    </a:extLst>
                  </p14:cNvPr>
                  <p14:cNvContentPartPr/>
                  <p14:nvPr/>
                </p14:nvContentPartPr>
                <p14:xfrm>
                  <a:off x="7441577" y="3994431"/>
                  <a:ext cx="49320" cy="66600"/>
                </p14:xfrm>
              </p:contentPart>
            </mc:Choice>
            <mc:Fallback>
              <p:pic>
                <p:nvPicPr>
                  <p:cNvPr id="90" name="Рукописный ввод 89">
                    <a:extLst>
                      <a:ext uri="{FF2B5EF4-FFF2-40B4-BE49-F238E27FC236}">
                        <a16:creationId xmlns:a16="http://schemas.microsoft.com/office/drawing/2014/main" id="{5B5CB57B-A0FC-A35A-78AD-264028806150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430617" y="3983483"/>
                    <a:ext cx="71697" cy="88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91" name="Рукописный ввод 90">
                    <a:extLst>
                      <a:ext uri="{FF2B5EF4-FFF2-40B4-BE49-F238E27FC236}">
                        <a16:creationId xmlns:a16="http://schemas.microsoft.com/office/drawing/2014/main" id="{CBD8F117-1DF1-0C7F-094E-D0295C6E68C8}"/>
                      </a:ext>
                    </a:extLst>
                  </p14:cNvPr>
                  <p14:cNvContentPartPr/>
                  <p14:nvPr/>
                </p14:nvContentPartPr>
                <p14:xfrm>
                  <a:off x="7152857" y="4340031"/>
                  <a:ext cx="135720" cy="46800"/>
                </p14:xfrm>
              </p:contentPart>
            </mc:Choice>
            <mc:Fallback>
              <p:pic>
                <p:nvPicPr>
                  <p:cNvPr id="91" name="Рукописный ввод 90">
                    <a:extLst>
                      <a:ext uri="{FF2B5EF4-FFF2-40B4-BE49-F238E27FC236}">
                        <a16:creationId xmlns:a16="http://schemas.microsoft.com/office/drawing/2014/main" id="{CBD8F117-1DF1-0C7F-094E-D0295C6E68C8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141433" y="4328672"/>
                    <a:ext cx="158112" cy="69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92" name="Рукописный ввод 91">
                    <a:extLst>
                      <a:ext uri="{FF2B5EF4-FFF2-40B4-BE49-F238E27FC236}">
                        <a16:creationId xmlns:a16="http://schemas.microsoft.com/office/drawing/2014/main" id="{C0D47525-1605-C40B-3E6D-CCCC080C40D1}"/>
                      </a:ext>
                    </a:extLst>
                  </p14:cNvPr>
                  <p14:cNvContentPartPr/>
                  <p14:nvPr/>
                </p14:nvContentPartPr>
                <p14:xfrm>
                  <a:off x="7015517" y="2789518"/>
                  <a:ext cx="200880" cy="283320"/>
                </p14:xfrm>
              </p:contentPart>
            </mc:Choice>
            <mc:Fallback>
              <p:pic>
                <p:nvPicPr>
                  <p:cNvPr id="92" name="Рукописный ввод 91">
                    <a:extLst>
                      <a:ext uri="{FF2B5EF4-FFF2-40B4-BE49-F238E27FC236}">
                        <a16:creationId xmlns:a16="http://schemas.microsoft.com/office/drawing/2014/main" id="{C0D47525-1605-C40B-3E6D-CCCC080C40D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7004103" y="2778075"/>
                    <a:ext cx="223251" cy="305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93" name="Рукописный ввод 92">
                    <a:extLst>
                      <a:ext uri="{FF2B5EF4-FFF2-40B4-BE49-F238E27FC236}">
                        <a16:creationId xmlns:a16="http://schemas.microsoft.com/office/drawing/2014/main" id="{8C967721-1D0A-D9E0-1797-52B7FA9C8706}"/>
                      </a:ext>
                    </a:extLst>
                  </p14:cNvPr>
                  <p14:cNvContentPartPr/>
                  <p14:nvPr/>
                </p14:nvContentPartPr>
                <p14:xfrm>
                  <a:off x="6400997" y="2141158"/>
                  <a:ext cx="6840" cy="75240"/>
                </p14:xfrm>
              </p:contentPart>
            </mc:Choice>
            <mc:Fallback>
              <p:pic>
                <p:nvPicPr>
                  <p:cNvPr id="93" name="Рукописный ввод 92">
                    <a:extLst>
                      <a:ext uri="{FF2B5EF4-FFF2-40B4-BE49-F238E27FC236}">
                        <a16:creationId xmlns:a16="http://schemas.microsoft.com/office/drawing/2014/main" id="{8C967721-1D0A-D9E0-1797-52B7FA9C8706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389597" y="2129758"/>
                    <a:ext cx="29184" cy="97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94" name="Рукописный ввод 93">
                    <a:extLst>
                      <a:ext uri="{FF2B5EF4-FFF2-40B4-BE49-F238E27FC236}">
                        <a16:creationId xmlns:a16="http://schemas.microsoft.com/office/drawing/2014/main" id="{B374201F-AF5C-C895-4C6C-1D2CB4FC99EF}"/>
                      </a:ext>
                    </a:extLst>
                  </p14:cNvPr>
                  <p14:cNvContentPartPr/>
                  <p14:nvPr/>
                </p14:nvContentPartPr>
                <p14:xfrm>
                  <a:off x="6528437" y="2067718"/>
                  <a:ext cx="6840" cy="99000"/>
                </p14:xfrm>
              </p:contentPart>
            </mc:Choice>
            <mc:Fallback>
              <p:pic>
                <p:nvPicPr>
                  <p:cNvPr id="94" name="Рукописный ввод 93">
                    <a:extLst>
                      <a:ext uri="{FF2B5EF4-FFF2-40B4-BE49-F238E27FC236}">
                        <a16:creationId xmlns:a16="http://schemas.microsoft.com/office/drawing/2014/main" id="{B374201F-AF5C-C895-4C6C-1D2CB4FC99E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6517037" y="2056260"/>
                    <a:ext cx="29184" cy="121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5">
                <p14:nvContentPartPr>
                  <p14:cNvPr id="95" name="Рукописный ввод 94">
                    <a:extLst>
                      <a:ext uri="{FF2B5EF4-FFF2-40B4-BE49-F238E27FC236}">
                        <a16:creationId xmlns:a16="http://schemas.microsoft.com/office/drawing/2014/main" id="{EE3E9D1B-0525-972D-BD70-E4908B864314}"/>
                      </a:ext>
                    </a:extLst>
                  </p14:cNvPr>
                  <p14:cNvContentPartPr/>
                  <p14:nvPr/>
                </p14:nvContentPartPr>
                <p14:xfrm>
                  <a:off x="6595037" y="2033518"/>
                  <a:ext cx="4680" cy="125640"/>
                </p14:xfrm>
              </p:contentPart>
            </mc:Choice>
            <mc:Fallback>
              <p:pic>
                <p:nvPicPr>
                  <p:cNvPr id="95" name="Рукописный ввод 94">
                    <a:extLst>
                      <a:ext uri="{FF2B5EF4-FFF2-40B4-BE49-F238E27FC236}">
                        <a16:creationId xmlns:a16="http://schemas.microsoft.com/office/drawing/2014/main" id="{EE3E9D1B-0525-972D-BD70-E4908B864314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6583805" y="2022553"/>
                    <a:ext cx="27612" cy="148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7">
                <p14:nvContentPartPr>
                  <p14:cNvPr id="96" name="Рукописный ввод 95">
                    <a:extLst>
                      <a:ext uri="{FF2B5EF4-FFF2-40B4-BE49-F238E27FC236}">
                        <a16:creationId xmlns:a16="http://schemas.microsoft.com/office/drawing/2014/main" id="{88E58C70-9C5A-78D7-009B-DF382D90F0A3}"/>
                      </a:ext>
                    </a:extLst>
                  </p14:cNvPr>
                  <p14:cNvContentPartPr/>
                  <p14:nvPr/>
                </p14:nvContentPartPr>
                <p14:xfrm>
                  <a:off x="6639677" y="2049718"/>
                  <a:ext cx="7200" cy="190080"/>
                </p14:xfrm>
              </p:contentPart>
            </mc:Choice>
            <mc:Fallback>
              <p:pic>
                <p:nvPicPr>
                  <p:cNvPr id="96" name="Рукописный ввод 95">
                    <a:extLst>
                      <a:ext uri="{FF2B5EF4-FFF2-40B4-BE49-F238E27FC236}">
                        <a16:creationId xmlns:a16="http://schemas.microsoft.com/office/drawing/2014/main" id="{88E58C70-9C5A-78D7-009B-DF382D90F0A3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6628877" y="2038752"/>
                    <a:ext cx="29250" cy="212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9">
                <p14:nvContentPartPr>
                  <p14:cNvPr id="97" name="Рукописный ввод 96">
                    <a:extLst>
                      <a:ext uri="{FF2B5EF4-FFF2-40B4-BE49-F238E27FC236}">
                        <a16:creationId xmlns:a16="http://schemas.microsoft.com/office/drawing/2014/main" id="{CD9C775A-82D8-7D16-51CE-2F85891F90DF}"/>
                      </a:ext>
                    </a:extLst>
                  </p14:cNvPr>
                  <p14:cNvContentPartPr/>
                  <p14:nvPr/>
                </p14:nvContentPartPr>
                <p14:xfrm>
                  <a:off x="6671717" y="2121358"/>
                  <a:ext cx="7200" cy="303120"/>
                </p14:xfrm>
              </p:contentPart>
            </mc:Choice>
            <mc:Fallback>
              <p:pic>
                <p:nvPicPr>
                  <p:cNvPr id="97" name="Рукописный ввод 96">
                    <a:extLst>
                      <a:ext uri="{FF2B5EF4-FFF2-40B4-BE49-F238E27FC236}">
                        <a16:creationId xmlns:a16="http://schemas.microsoft.com/office/drawing/2014/main" id="{CD9C775A-82D8-7D16-51CE-2F85891F90D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660467" y="2110369"/>
                    <a:ext cx="29250" cy="325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1">
                <p14:nvContentPartPr>
                  <p14:cNvPr id="98" name="Рукописный ввод 97">
                    <a:extLst>
                      <a:ext uri="{FF2B5EF4-FFF2-40B4-BE49-F238E27FC236}">
                        <a16:creationId xmlns:a16="http://schemas.microsoft.com/office/drawing/2014/main" id="{201F6C0B-B49E-9369-4FD5-DFC4646B775A}"/>
                      </a:ext>
                    </a:extLst>
                  </p14:cNvPr>
                  <p14:cNvContentPartPr/>
                  <p14:nvPr/>
                </p14:nvContentPartPr>
                <p14:xfrm>
                  <a:off x="6614477" y="2424118"/>
                  <a:ext cx="67320" cy="184680"/>
                </p14:xfrm>
              </p:contentPart>
            </mc:Choice>
            <mc:Fallback>
              <p:pic>
                <p:nvPicPr>
                  <p:cNvPr id="98" name="Рукописный ввод 97">
                    <a:extLst>
                      <a:ext uri="{FF2B5EF4-FFF2-40B4-BE49-F238E27FC236}">
                        <a16:creationId xmlns:a16="http://schemas.microsoft.com/office/drawing/2014/main" id="{201F6C0B-B49E-9369-4FD5-DFC4646B775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603028" y="2412690"/>
                    <a:ext cx="89760" cy="2070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3">
                <p14:nvContentPartPr>
                  <p14:cNvPr id="99" name="Рукописный ввод 98">
                    <a:extLst>
                      <a:ext uri="{FF2B5EF4-FFF2-40B4-BE49-F238E27FC236}">
                        <a16:creationId xmlns:a16="http://schemas.microsoft.com/office/drawing/2014/main" id="{C84C6686-C109-877E-FA6C-58736FF2B303}"/>
                      </a:ext>
                    </a:extLst>
                  </p14:cNvPr>
                  <p14:cNvContentPartPr/>
                  <p14:nvPr/>
                </p14:nvContentPartPr>
                <p14:xfrm>
                  <a:off x="6575957" y="2536798"/>
                  <a:ext cx="10080" cy="66600"/>
                </p14:xfrm>
              </p:contentPart>
            </mc:Choice>
            <mc:Fallback>
              <p:pic>
                <p:nvPicPr>
                  <p:cNvPr id="99" name="Рукописный ввод 98">
                    <a:extLst>
                      <a:ext uri="{FF2B5EF4-FFF2-40B4-BE49-F238E27FC236}">
                        <a16:creationId xmlns:a16="http://schemas.microsoft.com/office/drawing/2014/main" id="{C84C6686-C109-877E-FA6C-58736FF2B303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6564961" y="2525850"/>
                    <a:ext cx="32531" cy="88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100" name="Рукописный ввод 99">
                    <a:extLst>
                      <a:ext uri="{FF2B5EF4-FFF2-40B4-BE49-F238E27FC236}">
                        <a16:creationId xmlns:a16="http://schemas.microsoft.com/office/drawing/2014/main" id="{2D96FECF-64FC-EB38-9779-900B513AC1FD}"/>
                      </a:ext>
                    </a:extLst>
                  </p14:cNvPr>
                  <p14:cNvContentPartPr/>
                  <p14:nvPr/>
                </p14:nvContentPartPr>
                <p14:xfrm>
                  <a:off x="5869277" y="2692318"/>
                  <a:ext cx="29160" cy="254880"/>
                </p14:xfrm>
              </p:contentPart>
            </mc:Choice>
            <mc:Fallback>
              <p:pic>
                <p:nvPicPr>
                  <p:cNvPr id="100" name="Рукописный ввод 99">
                    <a:extLst>
                      <a:ext uri="{FF2B5EF4-FFF2-40B4-BE49-F238E27FC236}">
                        <a16:creationId xmlns:a16="http://schemas.microsoft.com/office/drawing/2014/main" id="{2D96FECF-64FC-EB38-9779-900B513AC1FD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857886" y="2681336"/>
                    <a:ext cx="51486" cy="277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101" name="Рукописный ввод 100">
                    <a:extLst>
                      <a:ext uri="{FF2B5EF4-FFF2-40B4-BE49-F238E27FC236}">
                        <a16:creationId xmlns:a16="http://schemas.microsoft.com/office/drawing/2014/main" id="{D74775AE-1D62-D813-0D5E-64E53A31D6AB}"/>
                      </a:ext>
                    </a:extLst>
                  </p14:cNvPr>
                  <p14:cNvContentPartPr/>
                  <p14:nvPr/>
                </p14:nvContentPartPr>
                <p14:xfrm>
                  <a:off x="5910677" y="2685478"/>
                  <a:ext cx="38520" cy="295920"/>
                </p14:xfrm>
              </p:contentPart>
            </mc:Choice>
            <mc:Fallback>
              <p:pic>
                <p:nvPicPr>
                  <p:cNvPr id="101" name="Рукописный ввод 100">
                    <a:extLst>
                      <a:ext uri="{FF2B5EF4-FFF2-40B4-BE49-F238E27FC236}">
                        <a16:creationId xmlns:a16="http://schemas.microsoft.com/office/drawing/2014/main" id="{D74775AE-1D62-D813-0D5E-64E53A31D6AB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899348" y="2674501"/>
                    <a:ext cx="60726" cy="318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102" name="Рукописный ввод 101">
                    <a:extLst>
                      <a:ext uri="{FF2B5EF4-FFF2-40B4-BE49-F238E27FC236}">
                        <a16:creationId xmlns:a16="http://schemas.microsoft.com/office/drawing/2014/main" id="{F4752CA3-E450-5C83-E33A-19E0239303C2}"/>
                      </a:ext>
                    </a:extLst>
                  </p14:cNvPr>
                  <p14:cNvContentPartPr/>
                  <p14:nvPr/>
                </p14:nvContentPartPr>
                <p14:xfrm>
                  <a:off x="5952077" y="2681878"/>
                  <a:ext cx="35280" cy="274320"/>
                </p14:xfrm>
              </p:contentPart>
            </mc:Choice>
            <mc:Fallback>
              <p:pic>
                <p:nvPicPr>
                  <p:cNvPr id="102" name="Рукописный ввод 101">
                    <a:extLst>
                      <a:ext uri="{FF2B5EF4-FFF2-40B4-BE49-F238E27FC236}">
                        <a16:creationId xmlns:a16="http://schemas.microsoft.com/office/drawing/2014/main" id="{F4752CA3-E450-5C83-E33A-19E0239303C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5940769" y="2670905"/>
                    <a:ext cx="57443" cy="29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1">
                <p14:nvContentPartPr>
                  <p14:cNvPr id="103" name="Рукописный ввод 102">
                    <a:extLst>
                      <a:ext uri="{FF2B5EF4-FFF2-40B4-BE49-F238E27FC236}">
                        <a16:creationId xmlns:a16="http://schemas.microsoft.com/office/drawing/2014/main" id="{36AF13D7-C416-F0F6-A5A1-A8C27476298F}"/>
                      </a:ext>
                    </a:extLst>
                  </p14:cNvPr>
                  <p14:cNvContentPartPr/>
                  <p14:nvPr/>
                </p14:nvContentPartPr>
                <p14:xfrm>
                  <a:off x="5983757" y="2637238"/>
                  <a:ext cx="51480" cy="249120"/>
                </p14:xfrm>
              </p:contentPart>
            </mc:Choice>
            <mc:Fallback>
              <p:pic>
                <p:nvPicPr>
                  <p:cNvPr id="103" name="Рукописный ввод 102">
                    <a:extLst>
                      <a:ext uri="{FF2B5EF4-FFF2-40B4-BE49-F238E27FC236}">
                        <a16:creationId xmlns:a16="http://schemas.microsoft.com/office/drawing/2014/main" id="{36AF13D7-C416-F0F6-A5A1-A8C27476298F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72368" y="2625810"/>
                    <a:ext cx="73803" cy="271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104" name="Рукописный ввод 103">
                    <a:extLst>
                      <a:ext uri="{FF2B5EF4-FFF2-40B4-BE49-F238E27FC236}">
                        <a16:creationId xmlns:a16="http://schemas.microsoft.com/office/drawing/2014/main" id="{5A5CC902-306D-75AB-CAB3-BE0750BB4A55}"/>
                      </a:ext>
                    </a:extLst>
                  </p14:cNvPr>
                  <p14:cNvContentPartPr/>
                  <p14:nvPr/>
                </p14:nvContentPartPr>
                <p14:xfrm>
                  <a:off x="6034877" y="2578198"/>
                  <a:ext cx="51480" cy="218880"/>
                </p14:xfrm>
              </p:contentPart>
            </mc:Choice>
            <mc:Fallback>
              <p:pic>
                <p:nvPicPr>
                  <p:cNvPr id="104" name="Рукописный ввод 103">
                    <a:extLst>
                      <a:ext uri="{FF2B5EF4-FFF2-40B4-BE49-F238E27FC236}">
                        <a16:creationId xmlns:a16="http://schemas.microsoft.com/office/drawing/2014/main" id="{5A5CC902-306D-75AB-CAB3-BE0750BB4A55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023386" y="2566750"/>
                    <a:ext cx="74003" cy="241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5">
                <p14:nvContentPartPr>
                  <p14:cNvPr id="105" name="Рукописный ввод 104">
                    <a:extLst>
                      <a:ext uri="{FF2B5EF4-FFF2-40B4-BE49-F238E27FC236}">
                        <a16:creationId xmlns:a16="http://schemas.microsoft.com/office/drawing/2014/main" id="{7392E692-8331-5707-2681-F45A95D8F0DC}"/>
                      </a:ext>
                    </a:extLst>
                  </p14:cNvPr>
                  <p14:cNvContentPartPr/>
                  <p14:nvPr/>
                </p14:nvContentPartPr>
                <p14:xfrm>
                  <a:off x="6088877" y="2452918"/>
                  <a:ext cx="95760" cy="252720"/>
                </p14:xfrm>
              </p:contentPart>
            </mc:Choice>
            <mc:Fallback>
              <p:pic>
                <p:nvPicPr>
                  <p:cNvPr id="105" name="Рукописный ввод 104">
                    <a:extLst>
                      <a:ext uri="{FF2B5EF4-FFF2-40B4-BE49-F238E27FC236}">
                        <a16:creationId xmlns:a16="http://schemas.microsoft.com/office/drawing/2014/main" id="{7392E692-8331-5707-2681-F45A95D8F0DC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077933" y="2441493"/>
                    <a:ext cx="118104" cy="275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106" name="Рукописный ввод 105">
                    <a:extLst>
                      <a:ext uri="{FF2B5EF4-FFF2-40B4-BE49-F238E27FC236}">
                        <a16:creationId xmlns:a16="http://schemas.microsoft.com/office/drawing/2014/main" id="{2CE450CA-0457-AF92-07F4-1F311DB168DF}"/>
                      </a:ext>
                    </a:extLst>
                  </p14:cNvPr>
                  <p14:cNvContentPartPr/>
                  <p14:nvPr/>
                </p14:nvContentPartPr>
                <p14:xfrm>
                  <a:off x="6181397" y="2453638"/>
                  <a:ext cx="45000" cy="257400"/>
                </p14:xfrm>
              </p:contentPart>
            </mc:Choice>
            <mc:Fallback>
              <p:pic>
                <p:nvPicPr>
                  <p:cNvPr id="106" name="Рукописный ввод 105">
                    <a:extLst>
                      <a:ext uri="{FF2B5EF4-FFF2-40B4-BE49-F238E27FC236}">
                        <a16:creationId xmlns:a16="http://schemas.microsoft.com/office/drawing/2014/main" id="{2CE450CA-0457-AF92-07F4-1F311DB168D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6169917" y="2442208"/>
                    <a:ext cx="67500" cy="2798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9">
                <p14:nvContentPartPr>
                  <p14:cNvPr id="107" name="Рукописный ввод 106">
                    <a:extLst>
                      <a:ext uri="{FF2B5EF4-FFF2-40B4-BE49-F238E27FC236}">
                        <a16:creationId xmlns:a16="http://schemas.microsoft.com/office/drawing/2014/main" id="{E33C1E96-A3F5-93CB-5181-9A3072FA59F3}"/>
                      </a:ext>
                    </a:extLst>
                  </p14:cNvPr>
                  <p14:cNvContentPartPr/>
                  <p14:nvPr/>
                </p14:nvContentPartPr>
                <p14:xfrm>
                  <a:off x="6228917" y="2492158"/>
                  <a:ext cx="48240" cy="286920"/>
                </p14:xfrm>
              </p:contentPart>
            </mc:Choice>
            <mc:Fallback>
              <p:pic>
                <p:nvPicPr>
                  <p:cNvPr id="107" name="Рукописный ввод 106">
                    <a:extLst>
                      <a:ext uri="{FF2B5EF4-FFF2-40B4-BE49-F238E27FC236}">
                        <a16:creationId xmlns:a16="http://schemas.microsoft.com/office/drawing/2014/main" id="{E33C1E96-A3F5-93CB-5181-9A3072FA59F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6217891" y="2480718"/>
                    <a:ext cx="70752" cy="309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1">
                <p14:nvContentPartPr>
                  <p14:cNvPr id="108" name="Рукописный ввод 107">
                    <a:extLst>
                      <a:ext uri="{FF2B5EF4-FFF2-40B4-BE49-F238E27FC236}">
                        <a16:creationId xmlns:a16="http://schemas.microsoft.com/office/drawing/2014/main" id="{03FE7395-1921-98CD-3DAC-4577553FBA0A}"/>
                      </a:ext>
                    </a:extLst>
                  </p14:cNvPr>
                  <p14:cNvContentPartPr/>
                  <p14:nvPr/>
                </p14:nvContentPartPr>
                <p14:xfrm>
                  <a:off x="6283277" y="2552278"/>
                  <a:ext cx="95760" cy="384120"/>
                </p14:xfrm>
              </p:contentPart>
            </mc:Choice>
            <mc:Fallback>
              <p:pic>
                <p:nvPicPr>
                  <p:cNvPr id="108" name="Рукописный ввод 107">
                    <a:extLst>
                      <a:ext uri="{FF2B5EF4-FFF2-40B4-BE49-F238E27FC236}">
                        <a16:creationId xmlns:a16="http://schemas.microsoft.com/office/drawing/2014/main" id="{03FE7395-1921-98CD-3DAC-4577553FBA0A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6271877" y="2541303"/>
                    <a:ext cx="118104" cy="406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109" name="Рукописный ввод 108">
                    <a:extLst>
                      <a:ext uri="{FF2B5EF4-FFF2-40B4-BE49-F238E27FC236}">
                        <a16:creationId xmlns:a16="http://schemas.microsoft.com/office/drawing/2014/main" id="{AEB3FA03-8124-F3C4-A470-E34817792FB9}"/>
                      </a:ext>
                    </a:extLst>
                  </p14:cNvPr>
                  <p14:cNvContentPartPr/>
                  <p14:nvPr/>
                </p14:nvContentPartPr>
                <p14:xfrm>
                  <a:off x="6378677" y="2726878"/>
                  <a:ext cx="57600" cy="285120"/>
                </p14:xfrm>
              </p:contentPart>
            </mc:Choice>
            <mc:Fallback>
              <p:pic>
                <p:nvPicPr>
                  <p:cNvPr id="109" name="Рукописный ввод 108">
                    <a:extLst>
                      <a:ext uri="{FF2B5EF4-FFF2-40B4-BE49-F238E27FC236}">
                        <a16:creationId xmlns:a16="http://schemas.microsoft.com/office/drawing/2014/main" id="{AEB3FA03-8124-F3C4-A470-E34817792FB9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6367248" y="2715437"/>
                    <a:ext cx="80000" cy="307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110" name="Рукописный ввод 109">
                    <a:extLst>
                      <a:ext uri="{FF2B5EF4-FFF2-40B4-BE49-F238E27FC236}">
                        <a16:creationId xmlns:a16="http://schemas.microsoft.com/office/drawing/2014/main" id="{298768A6-AD08-4695-17C3-AF8399C7CB99}"/>
                      </a:ext>
                    </a:extLst>
                  </p14:cNvPr>
                  <p14:cNvContentPartPr/>
                  <p14:nvPr/>
                </p14:nvContentPartPr>
                <p14:xfrm>
                  <a:off x="6435917" y="2834158"/>
                  <a:ext cx="51480" cy="222480"/>
                </p14:xfrm>
              </p:contentPart>
            </mc:Choice>
            <mc:Fallback>
              <p:pic>
                <p:nvPicPr>
                  <p:cNvPr id="110" name="Рукописный ввод 109">
                    <a:extLst>
                      <a:ext uri="{FF2B5EF4-FFF2-40B4-BE49-F238E27FC236}">
                        <a16:creationId xmlns:a16="http://schemas.microsoft.com/office/drawing/2014/main" id="{298768A6-AD08-4695-17C3-AF8399C7CB99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6424886" y="2823171"/>
                    <a:ext cx="74003" cy="244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111" name="Рукописный ввод 110">
                    <a:extLst>
                      <a:ext uri="{FF2B5EF4-FFF2-40B4-BE49-F238E27FC236}">
                        <a16:creationId xmlns:a16="http://schemas.microsoft.com/office/drawing/2014/main" id="{531ABBBD-42C6-2F15-0D7E-278A8F3DA3B4}"/>
                      </a:ext>
                    </a:extLst>
                  </p14:cNvPr>
                  <p14:cNvContentPartPr/>
                  <p14:nvPr/>
                </p14:nvContentPartPr>
                <p14:xfrm>
                  <a:off x="6859637" y="2927758"/>
                  <a:ext cx="12960" cy="116640"/>
                </p14:xfrm>
              </p:contentPart>
            </mc:Choice>
            <mc:Fallback>
              <p:pic>
                <p:nvPicPr>
                  <p:cNvPr id="111" name="Рукописный ввод 110">
                    <a:extLst>
                      <a:ext uri="{FF2B5EF4-FFF2-40B4-BE49-F238E27FC236}">
                        <a16:creationId xmlns:a16="http://schemas.microsoft.com/office/drawing/2014/main" id="{531ABBBD-42C6-2F15-0D7E-278A8F3DA3B4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848528" y="2916323"/>
                    <a:ext cx="35640" cy="139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112" name="Рукописный ввод 111">
                    <a:extLst>
                      <a:ext uri="{FF2B5EF4-FFF2-40B4-BE49-F238E27FC236}">
                        <a16:creationId xmlns:a16="http://schemas.microsoft.com/office/drawing/2014/main" id="{4BFF6532-27EF-0D60-8A54-84A9124CE692}"/>
                      </a:ext>
                    </a:extLst>
                  </p14:cNvPr>
                  <p14:cNvContentPartPr/>
                  <p14:nvPr/>
                </p14:nvContentPartPr>
                <p14:xfrm>
                  <a:off x="6903917" y="2841358"/>
                  <a:ext cx="10080" cy="186480"/>
                </p14:xfrm>
              </p:contentPart>
            </mc:Choice>
            <mc:Fallback>
              <p:pic>
                <p:nvPicPr>
                  <p:cNvPr id="112" name="Рукописный ввод 111">
                    <a:extLst>
                      <a:ext uri="{FF2B5EF4-FFF2-40B4-BE49-F238E27FC236}">
                        <a16:creationId xmlns:a16="http://schemas.microsoft.com/office/drawing/2014/main" id="{4BFF6532-27EF-0D60-8A54-84A9124CE69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6892921" y="2829932"/>
                    <a:ext cx="32531" cy="208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113" name="Рукописный ввод 112">
                    <a:extLst>
                      <a:ext uri="{FF2B5EF4-FFF2-40B4-BE49-F238E27FC236}">
                        <a16:creationId xmlns:a16="http://schemas.microsoft.com/office/drawing/2014/main" id="{117FE7F9-5141-2587-5985-46BFBF743AA6}"/>
                      </a:ext>
                    </a:extLst>
                  </p14:cNvPr>
                  <p14:cNvContentPartPr/>
                  <p14:nvPr/>
                </p14:nvContentPartPr>
                <p14:xfrm>
                  <a:off x="6926237" y="2784118"/>
                  <a:ext cx="29160" cy="229320"/>
                </p14:xfrm>
              </p:contentPart>
            </mc:Choice>
            <mc:Fallback>
              <p:pic>
                <p:nvPicPr>
                  <p:cNvPr id="113" name="Рукописный ввод 112">
                    <a:extLst>
                      <a:ext uri="{FF2B5EF4-FFF2-40B4-BE49-F238E27FC236}">
                        <a16:creationId xmlns:a16="http://schemas.microsoft.com/office/drawing/2014/main" id="{117FE7F9-5141-2587-5985-46BFBF743AA6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6914846" y="2773154"/>
                    <a:ext cx="51486" cy="251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114" name="Рукописный ввод 113">
                    <a:extLst>
                      <a:ext uri="{FF2B5EF4-FFF2-40B4-BE49-F238E27FC236}">
                        <a16:creationId xmlns:a16="http://schemas.microsoft.com/office/drawing/2014/main" id="{45BF247F-B49E-A9F2-5D57-20654943B580}"/>
                      </a:ext>
                    </a:extLst>
                  </p14:cNvPr>
                  <p14:cNvContentPartPr/>
                  <p14:nvPr/>
                </p14:nvContentPartPr>
                <p14:xfrm>
                  <a:off x="6957917" y="2720398"/>
                  <a:ext cx="86760" cy="306000"/>
                </p14:xfrm>
              </p:contentPart>
            </mc:Choice>
            <mc:Fallback>
              <p:pic>
                <p:nvPicPr>
                  <p:cNvPr id="114" name="Рукописный ввод 113">
                    <a:extLst>
                      <a:ext uri="{FF2B5EF4-FFF2-40B4-BE49-F238E27FC236}">
                        <a16:creationId xmlns:a16="http://schemas.microsoft.com/office/drawing/2014/main" id="{45BF247F-B49E-A9F2-5D57-20654943B580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6946501" y="2708963"/>
                    <a:ext cx="109135" cy="3284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115" name="Рукописный ввод 114">
                    <a:extLst>
                      <a:ext uri="{FF2B5EF4-FFF2-40B4-BE49-F238E27FC236}">
                        <a16:creationId xmlns:a16="http://schemas.microsoft.com/office/drawing/2014/main" id="{9F7FB1E6-2F0D-60BE-EFE6-D0CA6F1119A0}"/>
                      </a:ext>
                    </a:extLst>
                  </p14:cNvPr>
                  <p14:cNvContentPartPr/>
                  <p14:nvPr/>
                </p14:nvContentPartPr>
                <p14:xfrm>
                  <a:off x="7034597" y="2709958"/>
                  <a:ext cx="70560" cy="314640"/>
                </p14:xfrm>
              </p:contentPart>
            </mc:Choice>
            <mc:Fallback>
              <p:pic>
                <p:nvPicPr>
                  <p:cNvPr id="115" name="Рукописный ввод 114">
                    <a:extLst>
                      <a:ext uri="{FF2B5EF4-FFF2-40B4-BE49-F238E27FC236}">
                        <a16:creationId xmlns:a16="http://schemas.microsoft.com/office/drawing/2014/main" id="{9F7FB1E6-2F0D-60BE-EFE6-D0CA6F1119A0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023142" y="2698508"/>
                    <a:ext cx="93011" cy="337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116" name="Рукописный ввод 115">
                    <a:extLst>
                      <a:ext uri="{FF2B5EF4-FFF2-40B4-BE49-F238E27FC236}">
                        <a16:creationId xmlns:a16="http://schemas.microsoft.com/office/drawing/2014/main" id="{F05442D0-9A4B-F670-6917-05C03D271C85}"/>
                      </a:ext>
                    </a:extLst>
                  </p14:cNvPr>
                  <p14:cNvContentPartPr/>
                  <p14:nvPr/>
                </p14:nvContentPartPr>
                <p14:xfrm>
                  <a:off x="7059797" y="2565958"/>
                  <a:ext cx="64440" cy="320400"/>
                </p14:xfrm>
              </p:contentPart>
            </mc:Choice>
            <mc:Fallback>
              <p:pic>
                <p:nvPicPr>
                  <p:cNvPr id="116" name="Рукописный ввод 115">
                    <a:extLst>
                      <a:ext uri="{FF2B5EF4-FFF2-40B4-BE49-F238E27FC236}">
                        <a16:creationId xmlns:a16="http://schemas.microsoft.com/office/drawing/2014/main" id="{F05442D0-9A4B-F670-6917-05C03D271C85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7048371" y="2554989"/>
                    <a:ext cx="86834" cy="3427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117" name="Рукописный ввод 116">
                    <a:extLst>
                      <a:ext uri="{FF2B5EF4-FFF2-40B4-BE49-F238E27FC236}">
                        <a16:creationId xmlns:a16="http://schemas.microsoft.com/office/drawing/2014/main" id="{B562593E-0393-C927-FFD1-59FAB6C9776C}"/>
                      </a:ext>
                    </a:extLst>
                  </p14:cNvPr>
                  <p14:cNvContentPartPr/>
                  <p14:nvPr/>
                </p14:nvContentPartPr>
                <p14:xfrm>
                  <a:off x="7069517" y="2273638"/>
                  <a:ext cx="57600" cy="442800"/>
                </p14:xfrm>
              </p:contentPart>
            </mc:Choice>
            <mc:Fallback>
              <p:pic>
                <p:nvPicPr>
                  <p:cNvPr id="117" name="Рукописный ввод 116">
                    <a:extLst>
                      <a:ext uri="{FF2B5EF4-FFF2-40B4-BE49-F238E27FC236}">
                        <a16:creationId xmlns:a16="http://schemas.microsoft.com/office/drawing/2014/main" id="{B562593E-0393-C927-FFD1-59FAB6C9776C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058546" y="2262202"/>
                    <a:ext cx="80000" cy="465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118" name="Рукописный ввод 117">
                    <a:extLst>
                      <a:ext uri="{FF2B5EF4-FFF2-40B4-BE49-F238E27FC236}">
                        <a16:creationId xmlns:a16="http://schemas.microsoft.com/office/drawing/2014/main" id="{0393A380-9EFA-7ADD-AB99-AC5B7AFE07D3}"/>
                      </a:ext>
                    </a:extLst>
                  </p14:cNvPr>
                  <p14:cNvContentPartPr/>
                  <p14:nvPr/>
                </p14:nvContentPartPr>
                <p14:xfrm>
                  <a:off x="7098317" y="2189398"/>
                  <a:ext cx="38520" cy="179280"/>
                </p14:xfrm>
              </p:contentPart>
            </mc:Choice>
            <mc:Fallback>
              <p:pic>
                <p:nvPicPr>
                  <p:cNvPr id="118" name="Рукописный ввод 117">
                    <a:extLst>
                      <a:ext uri="{FF2B5EF4-FFF2-40B4-BE49-F238E27FC236}">
                        <a16:creationId xmlns:a16="http://schemas.microsoft.com/office/drawing/2014/main" id="{0393A380-9EFA-7ADD-AB99-AC5B7AFE07D3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086988" y="2178422"/>
                    <a:ext cx="60726" cy="201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3">
                <p14:nvContentPartPr>
                  <p14:cNvPr id="119" name="Рукописный ввод 118">
                    <a:extLst>
                      <a:ext uri="{FF2B5EF4-FFF2-40B4-BE49-F238E27FC236}">
                        <a16:creationId xmlns:a16="http://schemas.microsoft.com/office/drawing/2014/main" id="{7093D64F-F046-F92F-AAF8-C1F869984460}"/>
                      </a:ext>
                    </a:extLst>
                  </p14:cNvPr>
                  <p14:cNvContentPartPr/>
                  <p14:nvPr/>
                </p14:nvContentPartPr>
                <p14:xfrm>
                  <a:off x="6910397" y="3175798"/>
                  <a:ext cx="35640" cy="84600"/>
                </p14:xfrm>
              </p:contentPart>
            </mc:Choice>
            <mc:Fallback>
              <p:pic>
                <p:nvPicPr>
                  <p:cNvPr id="119" name="Рукописный ввод 118">
                    <a:extLst>
                      <a:ext uri="{FF2B5EF4-FFF2-40B4-BE49-F238E27FC236}">
                        <a16:creationId xmlns:a16="http://schemas.microsoft.com/office/drawing/2014/main" id="{7093D64F-F046-F92F-AAF8-C1F869984460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6898974" y="3164366"/>
                    <a:ext cx="58029" cy="107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120" name="Рукописный ввод 119">
                    <a:extLst>
                      <a:ext uri="{FF2B5EF4-FFF2-40B4-BE49-F238E27FC236}">
                        <a16:creationId xmlns:a16="http://schemas.microsoft.com/office/drawing/2014/main" id="{6FD4B55F-90FE-BFB7-B8AC-DDC99752783E}"/>
                      </a:ext>
                    </a:extLst>
                  </p14:cNvPr>
                  <p14:cNvContentPartPr/>
                  <p14:nvPr/>
                </p14:nvContentPartPr>
                <p14:xfrm>
                  <a:off x="6961517" y="3163918"/>
                  <a:ext cx="38520" cy="77400"/>
                </p14:xfrm>
              </p:contentPart>
            </mc:Choice>
            <mc:Fallback>
              <p:pic>
                <p:nvPicPr>
                  <p:cNvPr id="120" name="Рукописный ввод 119">
                    <a:extLst>
                      <a:ext uri="{FF2B5EF4-FFF2-40B4-BE49-F238E27FC236}">
                        <a16:creationId xmlns:a16="http://schemas.microsoft.com/office/drawing/2014/main" id="{6FD4B55F-90FE-BFB7-B8AC-DDC99752783E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950188" y="3152468"/>
                    <a:ext cx="60726" cy="99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121" name="Рукописный ввод 120">
                    <a:extLst>
                      <a:ext uri="{FF2B5EF4-FFF2-40B4-BE49-F238E27FC236}">
                        <a16:creationId xmlns:a16="http://schemas.microsoft.com/office/drawing/2014/main" id="{731D1359-96CC-DCB0-5E1B-ED6C6F9CF248}"/>
                      </a:ext>
                    </a:extLst>
                  </p14:cNvPr>
                  <p14:cNvContentPartPr/>
                  <p14:nvPr/>
                </p14:nvContentPartPr>
                <p14:xfrm>
                  <a:off x="7012277" y="3142318"/>
                  <a:ext cx="60840" cy="77400"/>
                </p14:xfrm>
              </p:contentPart>
            </mc:Choice>
            <mc:Fallback>
              <p:pic>
                <p:nvPicPr>
                  <p:cNvPr id="121" name="Рукописный ввод 120">
                    <a:extLst>
                      <a:ext uri="{FF2B5EF4-FFF2-40B4-BE49-F238E27FC236}">
                        <a16:creationId xmlns:a16="http://schemas.microsoft.com/office/drawing/2014/main" id="{731D1359-96CC-DCB0-5E1B-ED6C6F9CF248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7000841" y="3130868"/>
                    <a:ext cx="83255" cy="99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22" name="Рукописный ввод 121">
                    <a:extLst>
                      <a:ext uri="{FF2B5EF4-FFF2-40B4-BE49-F238E27FC236}">
                        <a16:creationId xmlns:a16="http://schemas.microsoft.com/office/drawing/2014/main" id="{1D2B11F3-FEDA-7C6C-65ED-A01F9079A33E}"/>
                      </a:ext>
                    </a:extLst>
                  </p14:cNvPr>
                  <p14:cNvContentPartPr/>
                  <p14:nvPr/>
                </p14:nvContentPartPr>
                <p14:xfrm>
                  <a:off x="7136477" y="3138718"/>
                  <a:ext cx="10080" cy="23760"/>
                </p14:xfrm>
              </p:contentPart>
            </mc:Choice>
            <mc:Fallback>
              <p:pic>
                <p:nvPicPr>
                  <p:cNvPr id="122" name="Рукописный ввод 121">
                    <a:extLst>
                      <a:ext uri="{FF2B5EF4-FFF2-40B4-BE49-F238E27FC236}">
                        <a16:creationId xmlns:a16="http://schemas.microsoft.com/office/drawing/2014/main" id="{1D2B11F3-FEDA-7C6C-65ED-A01F9079A33E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7125022" y="3127295"/>
                    <a:ext cx="32531" cy="46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23" name="Рукописный ввод 122">
                    <a:extLst>
                      <a:ext uri="{FF2B5EF4-FFF2-40B4-BE49-F238E27FC236}">
                        <a16:creationId xmlns:a16="http://schemas.microsoft.com/office/drawing/2014/main" id="{488A40FD-589E-EB5E-6A63-9AEF9FFE9F23}"/>
                      </a:ext>
                    </a:extLst>
                  </p14:cNvPr>
                  <p14:cNvContentPartPr/>
                  <p14:nvPr/>
                </p14:nvContentPartPr>
                <p14:xfrm>
                  <a:off x="7056917" y="3369118"/>
                  <a:ext cx="57960" cy="61560"/>
                </p14:xfrm>
              </p:contentPart>
            </mc:Choice>
            <mc:Fallback>
              <p:pic>
                <p:nvPicPr>
                  <p:cNvPr id="123" name="Рукописный ввод 122">
                    <a:extLst>
                      <a:ext uri="{FF2B5EF4-FFF2-40B4-BE49-F238E27FC236}">
                        <a16:creationId xmlns:a16="http://schemas.microsoft.com/office/drawing/2014/main" id="{488A40FD-589E-EB5E-6A63-9AEF9FFE9F2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7045508" y="3358092"/>
                    <a:ext cx="80323" cy="84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24" name="Рукописный ввод 123">
                    <a:extLst>
                      <a:ext uri="{FF2B5EF4-FFF2-40B4-BE49-F238E27FC236}">
                        <a16:creationId xmlns:a16="http://schemas.microsoft.com/office/drawing/2014/main" id="{5580E1C1-9FC9-7C9D-F18B-73E9F3999888}"/>
                      </a:ext>
                    </a:extLst>
                  </p14:cNvPr>
                  <p14:cNvContentPartPr/>
                  <p14:nvPr/>
                </p14:nvContentPartPr>
                <p14:xfrm>
                  <a:off x="7110917" y="3330238"/>
                  <a:ext cx="92880" cy="86400"/>
                </p14:xfrm>
              </p:contentPart>
            </mc:Choice>
            <mc:Fallback>
              <p:pic>
                <p:nvPicPr>
                  <p:cNvPr id="124" name="Рукописный ввод 123">
                    <a:extLst>
                      <a:ext uri="{FF2B5EF4-FFF2-40B4-BE49-F238E27FC236}">
                        <a16:creationId xmlns:a16="http://schemas.microsoft.com/office/drawing/2014/main" id="{5580E1C1-9FC9-7C9D-F18B-73E9F3999888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099936" y="3319267"/>
                    <a:ext cx="115299" cy="1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25" name="Рукописный ввод 124">
                    <a:extLst>
                      <a:ext uri="{FF2B5EF4-FFF2-40B4-BE49-F238E27FC236}">
                        <a16:creationId xmlns:a16="http://schemas.microsoft.com/office/drawing/2014/main" id="{CD2EEEA3-71B5-2461-1692-35F2F584827C}"/>
                      </a:ext>
                    </a:extLst>
                  </p14:cNvPr>
                  <p14:cNvContentPartPr/>
                  <p14:nvPr/>
                </p14:nvContentPartPr>
                <p14:xfrm>
                  <a:off x="5840477" y="3794278"/>
                  <a:ext cx="41760" cy="90000"/>
                </p14:xfrm>
              </p:contentPart>
            </mc:Choice>
            <mc:Fallback>
              <p:pic>
                <p:nvPicPr>
                  <p:cNvPr id="125" name="Рукописный ввод 124">
                    <a:extLst>
                      <a:ext uri="{FF2B5EF4-FFF2-40B4-BE49-F238E27FC236}">
                        <a16:creationId xmlns:a16="http://schemas.microsoft.com/office/drawing/2014/main" id="{CD2EEEA3-71B5-2461-1692-35F2F584827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5829463" y="3782857"/>
                    <a:ext cx="64246" cy="11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26" name="Рукописный ввод 125">
                    <a:extLst>
                      <a:ext uri="{FF2B5EF4-FFF2-40B4-BE49-F238E27FC236}">
                        <a16:creationId xmlns:a16="http://schemas.microsoft.com/office/drawing/2014/main" id="{0DE3686E-EFE1-91B2-63F2-60632440F38F}"/>
                      </a:ext>
                    </a:extLst>
                  </p14:cNvPr>
                  <p14:cNvContentPartPr/>
                  <p14:nvPr/>
                </p14:nvContentPartPr>
                <p14:xfrm>
                  <a:off x="5866037" y="3783118"/>
                  <a:ext cx="51480" cy="90360"/>
                </p14:xfrm>
              </p:contentPart>
            </mc:Choice>
            <mc:Fallback>
              <p:pic>
                <p:nvPicPr>
                  <p:cNvPr id="126" name="Рукописный ввод 125">
                    <a:extLst>
                      <a:ext uri="{FF2B5EF4-FFF2-40B4-BE49-F238E27FC236}">
                        <a16:creationId xmlns:a16="http://schemas.microsoft.com/office/drawing/2014/main" id="{0DE3686E-EFE1-91B2-63F2-60632440F38F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5855103" y="3771709"/>
                    <a:ext cx="73803" cy="112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9">
                <p14:nvContentPartPr>
                  <p14:cNvPr id="127" name="Рукописный ввод 126">
                    <a:extLst>
                      <a:ext uri="{FF2B5EF4-FFF2-40B4-BE49-F238E27FC236}">
                        <a16:creationId xmlns:a16="http://schemas.microsoft.com/office/drawing/2014/main" id="{F64FA85C-5DB6-C8F2-68C6-6288922FA132}"/>
                      </a:ext>
                    </a:extLst>
                  </p14:cNvPr>
                  <p14:cNvContentPartPr/>
                  <p14:nvPr/>
                </p14:nvContentPartPr>
                <p14:xfrm>
                  <a:off x="5900957" y="3801478"/>
                  <a:ext cx="60840" cy="102600"/>
                </p14:xfrm>
              </p:contentPart>
            </mc:Choice>
            <mc:Fallback>
              <p:pic>
                <p:nvPicPr>
                  <p:cNvPr id="127" name="Рукописный ввод 126">
                    <a:extLst>
                      <a:ext uri="{FF2B5EF4-FFF2-40B4-BE49-F238E27FC236}">
                        <a16:creationId xmlns:a16="http://schemas.microsoft.com/office/drawing/2014/main" id="{F64FA85C-5DB6-C8F2-68C6-6288922FA132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5889978" y="3790027"/>
                    <a:ext cx="83255" cy="125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128" name="Рукописный ввод 127">
                    <a:extLst>
                      <a:ext uri="{FF2B5EF4-FFF2-40B4-BE49-F238E27FC236}">
                        <a16:creationId xmlns:a16="http://schemas.microsoft.com/office/drawing/2014/main" id="{EF46EDF1-B59F-892C-D21A-0C21A1067746}"/>
                      </a:ext>
                    </a:extLst>
                  </p14:cNvPr>
                  <p14:cNvContentPartPr/>
                  <p14:nvPr/>
                </p14:nvContentPartPr>
                <p14:xfrm>
                  <a:off x="6196877" y="3115318"/>
                  <a:ext cx="13680" cy="104400"/>
                </p14:xfrm>
              </p:contentPart>
            </mc:Choice>
            <mc:Fallback>
              <p:pic>
                <p:nvPicPr>
                  <p:cNvPr id="128" name="Рукописный ввод 127">
                    <a:extLst>
                      <a:ext uri="{FF2B5EF4-FFF2-40B4-BE49-F238E27FC236}">
                        <a16:creationId xmlns:a16="http://schemas.microsoft.com/office/drawing/2014/main" id="{EF46EDF1-B59F-892C-D21A-0C21A1067746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6185933" y="3104329"/>
                    <a:ext cx="36024" cy="1268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129" name="Рукописный ввод 128">
                    <a:extLst>
                      <a:ext uri="{FF2B5EF4-FFF2-40B4-BE49-F238E27FC236}">
                        <a16:creationId xmlns:a16="http://schemas.microsoft.com/office/drawing/2014/main" id="{8FF3D29C-E79A-8EAB-4BF1-0D3CDD21046A}"/>
                      </a:ext>
                    </a:extLst>
                  </p14:cNvPr>
                  <p14:cNvContentPartPr/>
                  <p14:nvPr/>
                </p14:nvContentPartPr>
                <p14:xfrm>
                  <a:off x="6206597" y="3105598"/>
                  <a:ext cx="35280" cy="135360"/>
                </p14:xfrm>
              </p:contentPart>
            </mc:Choice>
            <mc:Fallback>
              <p:pic>
                <p:nvPicPr>
                  <p:cNvPr id="129" name="Рукописный ввод 128">
                    <a:extLst>
                      <a:ext uri="{FF2B5EF4-FFF2-40B4-BE49-F238E27FC236}">
                        <a16:creationId xmlns:a16="http://schemas.microsoft.com/office/drawing/2014/main" id="{8FF3D29C-E79A-8EAB-4BF1-0D3CDD21046A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6195742" y="3094623"/>
                    <a:ext cx="57443" cy="157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130" name="Рукописный ввод 129">
                    <a:extLst>
                      <a:ext uri="{FF2B5EF4-FFF2-40B4-BE49-F238E27FC236}">
                        <a16:creationId xmlns:a16="http://schemas.microsoft.com/office/drawing/2014/main" id="{96200AB6-A095-407D-7029-E60BEF22CBB3}"/>
                      </a:ext>
                    </a:extLst>
                  </p14:cNvPr>
                  <p14:cNvContentPartPr/>
                  <p14:nvPr/>
                </p14:nvContentPartPr>
                <p14:xfrm>
                  <a:off x="6231797" y="3129718"/>
                  <a:ext cx="32400" cy="127440"/>
                </p14:xfrm>
              </p:contentPart>
            </mc:Choice>
            <mc:Fallback>
              <p:pic>
                <p:nvPicPr>
                  <p:cNvPr id="130" name="Рукописный ввод 129">
                    <a:extLst>
                      <a:ext uri="{FF2B5EF4-FFF2-40B4-BE49-F238E27FC236}">
                        <a16:creationId xmlns:a16="http://schemas.microsoft.com/office/drawing/2014/main" id="{96200AB6-A095-407D-7029-E60BEF22CBB3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6220845" y="3118299"/>
                    <a:ext cx="54761" cy="149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131" name="Рукописный ввод 130">
                    <a:extLst>
                      <a:ext uri="{FF2B5EF4-FFF2-40B4-BE49-F238E27FC236}">
                        <a16:creationId xmlns:a16="http://schemas.microsoft.com/office/drawing/2014/main" id="{F86533C7-E067-6A34-6C56-1CE28AC46716}"/>
                      </a:ext>
                    </a:extLst>
                  </p14:cNvPr>
                  <p14:cNvContentPartPr/>
                  <p14:nvPr/>
                </p14:nvContentPartPr>
                <p14:xfrm>
                  <a:off x="6260957" y="3135118"/>
                  <a:ext cx="57600" cy="149040"/>
                </p14:xfrm>
              </p:contentPart>
            </mc:Choice>
            <mc:Fallback>
              <p:pic>
                <p:nvPicPr>
                  <p:cNvPr id="131" name="Рукописный ввод 130">
                    <a:extLst>
                      <a:ext uri="{FF2B5EF4-FFF2-40B4-BE49-F238E27FC236}">
                        <a16:creationId xmlns:a16="http://schemas.microsoft.com/office/drawing/2014/main" id="{F86533C7-E067-6A34-6C56-1CE28AC4671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6249528" y="3123689"/>
                    <a:ext cx="80000" cy="171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132" name="Рукописный ввод 131">
                    <a:extLst>
                      <a:ext uri="{FF2B5EF4-FFF2-40B4-BE49-F238E27FC236}">
                        <a16:creationId xmlns:a16="http://schemas.microsoft.com/office/drawing/2014/main" id="{4101A8D6-990F-9E24-5191-B21C829FCE11}"/>
                      </a:ext>
                    </a:extLst>
                  </p14:cNvPr>
                  <p14:cNvContentPartPr/>
                  <p14:nvPr/>
                </p14:nvContentPartPr>
                <p14:xfrm>
                  <a:off x="6311717" y="3188758"/>
                  <a:ext cx="32040" cy="113040"/>
                </p14:xfrm>
              </p:contentPart>
            </mc:Choice>
            <mc:Fallback>
              <p:pic>
                <p:nvPicPr>
                  <p:cNvPr id="132" name="Рукописный ввод 131">
                    <a:extLst>
                      <a:ext uri="{FF2B5EF4-FFF2-40B4-BE49-F238E27FC236}">
                        <a16:creationId xmlns:a16="http://schemas.microsoft.com/office/drawing/2014/main" id="{4101A8D6-990F-9E24-5191-B21C829FCE11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6300887" y="3177819"/>
                    <a:ext cx="54152" cy="135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133" name="Рукописный ввод 132">
                    <a:extLst>
                      <a:ext uri="{FF2B5EF4-FFF2-40B4-BE49-F238E27FC236}">
                        <a16:creationId xmlns:a16="http://schemas.microsoft.com/office/drawing/2014/main" id="{12F3604D-9BAB-BD98-4895-AF91A17F01FF}"/>
                      </a:ext>
                    </a:extLst>
                  </p14:cNvPr>
                  <p14:cNvContentPartPr/>
                  <p14:nvPr/>
                </p14:nvContentPartPr>
                <p14:xfrm>
                  <a:off x="5859197" y="1619878"/>
                  <a:ext cx="7200" cy="115200"/>
                </p14:xfrm>
              </p:contentPart>
            </mc:Choice>
            <mc:Fallback>
              <p:pic>
                <p:nvPicPr>
                  <p:cNvPr id="133" name="Рукописный ввод 132">
                    <a:extLst>
                      <a:ext uri="{FF2B5EF4-FFF2-40B4-BE49-F238E27FC236}">
                        <a16:creationId xmlns:a16="http://schemas.microsoft.com/office/drawing/2014/main" id="{12F3604D-9BAB-BD98-4895-AF91A17F01FF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5847947" y="1608449"/>
                    <a:ext cx="29250" cy="1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134" name="Рукописный ввод 133">
                    <a:extLst>
                      <a:ext uri="{FF2B5EF4-FFF2-40B4-BE49-F238E27FC236}">
                        <a16:creationId xmlns:a16="http://schemas.microsoft.com/office/drawing/2014/main" id="{85E38E6D-51B7-D71D-6829-35DEB07ACC58}"/>
                      </a:ext>
                    </a:extLst>
                  </p14:cNvPr>
                  <p14:cNvContentPartPr/>
                  <p14:nvPr/>
                </p14:nvContentPartPr>
                <p14:xfrm>
                  <a:off x="5900957" y="1613758"/>
                  <a:ext cx="12960" cy="88920"/>
                </p14:xfrm>
              </p:contentPart>
            </mc:Choice>
            <mc:Fallback>
              <p:pic>
                <p:nvPicPr>
                  <p:cNvPr id="134" name="Рукописный ввод 133">
                    <a:extLst>
                      <a:ext uri="{FF2B5EF4-FFF2-40B4-BE49-F238E27FC236}">
                        <a16:creationId xmlns:a16="http://schemas.microsoft.com/office/drawing/2014/main" id="{85E38E6D-51B7-D71D-6829-35DEB07ACC58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5890231" y="1602358"/>
                    <a:ext cx="34858" cy="111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135" name="Рукописный ввод 134">
                    <a:extLst>
                      <a:ext uri="{FF2B5EF4-FFF2-40B4-BE49-F238E27FC236}">
                        <a16:creationId xmlns:a16="http://schemas.microsoft.com/office/drawing/2014/main" id="{2BCB4465-D8FD-D8DC-32FB-195D20305AED}"/>
                      </a:ext>
                    </a:extLst>
                  </p14:cNvPr>
                  <p14:cNvContentPartPr/>
                  <p14:nvPr/>
                </p14:nvContentPartPr>
                <p14:xfrm>
                  <a:off x="5952077" y="1593238"/>
                  <a:ext cx="10080" cy="107640"/>
                </p14:xfrm>
              </p:contentPart>
            </mc:Choice>
            <mc:Fallback>
              <p:pic>
                <p:nvPicPr>
                  <p:cNvPr id="135" name="Рукописный ввод 134">
                    <a:extLst>
                      <a:ext uri="{FF2B5EF4-FFF2-40B4-BE49-F238E27FC236}">
                        <a16:creationId xmlns:a16="http://schemas.microsoft.com/office/drawing/2014/main" id="{2BCB4465-D8FD-D8DC-32FB-195D20305AED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5940622" y="1582245"/>
                    <a:ext cx="32531" cy="130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136" name="Рукописный ввод 135">
                    <a:extLst>
                      <a:ext uri="{FF2B5EF4-FFF2-40B4-BE49-F238E27FC236}">
                        <a16:creationId xmlns:a16="http://schemas.microsoft.com/office/drawing/2014/main" id="{4C02397E-925A-2596-C391-B2CCAF6098A7}"/>
                      </a:ext>
                    </a:extLst>
                  </p14:cNvPr>
                  <p14:cNvContentPartPr/>
                  <p14:nvPr/>
                </p14:nvContentPartPr>
                <p14:xfrm>
                  <a:off x="5977637" y="1575238"/>
                  <a:ext cx="57600" cy="154440"/>
                </p14:xfrm>
              </p:contentPart>
            </mc:Choice>
            <mc:Fallback>
              <p:pic>
                <p:nvPicPr>
                  <p:cNvPr id="136" name="Рукописный ввод 135">
                    <a:extLst>
                      <a:ext uri="{FF2B5EF4-FFF2-40B4-BE49-F238E27FC236}">
                        <a16:creationId xmlns:a16="http://schemas.microsoft.com/office/drawing/2014/main" id="{4C02397E-925A-2596-C391-B2CCAF6098A7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5966208" y="1563815"/>
                    <a:ext cx="80000" cy="176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137" name="Рукописный ввод 136">
                    <a:extLst>
                      <a:ext uri="{FF2B5EF4-FFF2-40B4-BE49-F238E27FC236}">
                        <a16:creationId xmlns:a16="http://schemas.microsoft.com/office/drawing/2014/main" id="{9D42EF3B-6355-2F77-3CD1-402B967BE36B}"/>
                      </a:ext>
                    </a:extLst>
                  </p14:cNvPr>
                  <p14:cNvContentPartPr/>
                  <p14:nvPr/>
                </p14:nvContentPartPr>
                <p14:xfrm>
                  <a:off x="5920757" y="2017678"/>
                  <a:ext cx="50760" cy="107640"/>
                </p14:xfrm>
              </p:contentPart>
            </mc:Choice>
            <mc:Fallback>
              <p:pic>
                <p:nvPicPr>
                  <p:cNvPr id="137" name="Рукописный ввод 136">
                    <a:extLst>
                      <a:ext uri="{FF2B5EF4-FFF2-40B4-BE49-F238E27FC236}">
                        <a16:creationId xmlns:a16="http://schemas.microsoft.com/office/drawing/2014/main" id="{9D42EF3B-6355-2F77-3CD1-402B967BE36B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5909325" y="2006275"/>
                    <a:ext cx="73168" cy="129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138" name="Рукописный ввод 137">
                    <a:extLst>
                      <a:ext uri="{FF2B5EF4-FFF2-40B4-BE49-F238E27FC236}">
                        <a16:creationId xmlns:a16="http://schemas.microsoft.com/office/drawing/2014/main" id="{C7331BF1-2BC0-EAD6-68BE-07540B10DDBA}"/>
                      </a:ext>
                    </a:extLst>
                  </p14:cNvPr>
                  <p14:cNvContentPartPr/>
                  <p14:nvPr/>
                </p14:nvContentPartPr>
                <p14:xfrm>
                  <a:off x="5980877" y="2043958"/>
                  <a:ext cx="38520" cy="120960"/>
                </p14:xfrm>
              </p:contentPart>
            </mc:Choice>
            <mc:Fallback>
              <p:pic>
                <p:nvPicPr>
                  <p:cNvPr id="138" name="Рукописный ввод 137">
                    <a:extLst>
                      <a:ext uri="{FF2B5EF4-FFF2-40B4-BE49-F238E27FC236}">
                        <a16:creationId xmlns:a16="http://schemas.microsoft.com/office/drawing/2014/main" id="{C7331BF1-2BC0-EAD6-68BE-07540B10DDBA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969548" y="2032503"/>
                    <a:ext cx="60726" cy="1434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139" name="Рукописный ввод 138">
                    <a:extLst>
                      <a:ext uri="{FF2B5EF4-FFF2-40B4-BE49-F238E27FC236}">
                        <a16:creationId xmlns:a16="http://schemas.microsoft.com/office/drawing/2014/main" id="{31347508-A9AE-583C-E183-6E63E4DE53EF}"/>
                      </a:ext>
                    </a:extLst>
                  </p14:cNvPr>
                  <p14:cNvContentPartPr/>
                  <p14:nvPr/>
                </p14:nvContentPartPr>
                <p14:xfrm>
                  <a:off x="6028037" y="2088598"/>
                  <a:ext cx="61200" cy="149400"/>
                </p14:xfrm>
              </p:contentPart>
            </mc:Choice>
            <mc:Fallback>
              <p:pic>
                <p:nvPicPr>
                  <p:cNvPr id="139" name="Рукописный ввод 138">
                    <a:extLst>
                      <a:ext uri="{FF2B5EF4-FFF2-40B4-BE49-F238E27FC236}">
                        <a16:creationId xmlns:a16="http://schemas.microsoft.com/office/drawing/2014/main" id="{31347508-A9AE-583C-E183-6E63E4DE53EF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6017076" y="2077633"/>
                    <a:ext cx="83579" cy="1717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140" name="Рукописный ввод 139">
                    <a:extLst>
                      <a:ext uri="{FF2B5EF4-FFF2-40B4-BE49-F238E27FC236}">
                        <a16:creationId xmlns:a16="http://schemas.microsoft.com/office/drawing/2014/main" id="{621EA1B8-7C5E-0B2E-D8F1-BA0751E29C9E}"/>
                      </a:ext>
                    </a:extLst>
                  </p14:cNvPr>
                  <p14:cNvContentPartPr/>
                  <p14:nvPr/>
                </p14:nvContentPartPr>
                <p14:xfrm>
                  <a:off x="6098237" y="2134318"/>
                  <a:ext cx="121680" cy="175320"/>
                </p14:xfrm>
              </p:contentPart>
            </mc:Choice>
            <mc:Fallback>
              <p:pic>
                <p:nvPicPr>
                  <p:cNvPr id="140" name="Рукописный ввод 139">
                    <a:extLst>
                      <a:ext uri="{FF2B5EF4-FFF2-40B4-BE49-F238E27FC236}">
                        <a16:creationId xmlns:a16="http://schemas.microsoft.com/office/drawing/2014/main" id="{621EA1B8-7C5E-0B2E-D8F1-BA0751E29C9E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6087258" y="2123332"/>
                    <a:ext cx="144095" cy="197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141" name="Рукописный ввод 140">
                    <a:extLst>
                      <a:ext uri="{FF2B5EF4-FFF2-40B4-BE49-F238E27FC236}">
                        <a16:creationId xmlns:a16="http://schemas.microsoft.com/office/drawing/2014/main" id="{B4571644-8550-AA32-6694-A99E1F8406D0}"/>
                      </a:ext>
                    </a:extLst>
                  </p14:cNvPr>
                  <p14:cNvContentPartPr/>
                  <p14:nvPr/>
                </p14:nvContentPartPr>
                <p14:xfrm>
                  <a:off x="5191037" y="2025958"/>
                  <a:ext cx="175320" cy="126000"/>
                </p14:xfrm>
              </p:contentPart>
            </mc:Choice>
            <mc:Fallback>
              <p:pic>
                <p:nvPicPr>
                  <p:cNvPr id="141" name="Рукописный ввод 140">
                    <a:extLst>
                      <a:ext uri="{FF2B5EF4-FFF2-40B4-BE49-F238E27FC236}">
                        <a16:creationId xmlns:a16="http://schemas.microsoft.com/office/drawing/2014/main" id="{B4571644-8550-AA32-6694-A99E1F8406D0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5180079" y="2014962"/>
                    <a:ext cx="197692" cy="148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142" name="Рукописный ввод 141">
                    <a:extLst>
                      <a:ext uri="{FF2B5EF4-FFF2-40B4-BE49-F238E27FC236}">
                        <a16:creationId xmlns:a16="http://schemas.microsoft.com/office/drawing/2014/main" id="{AF22E217-1E78-812A-2870-1F1E5DDD9F05}"/>
                      </a:ext>
                    </a:extLst>
                  </p14:cNvPr>
                  <p14:cNvContentPartPr/>
                  <p14:nvPr/>
                </p14:nvContentPartPr>
                <p14:xfrm>
                  <a:off x="5340797" y="1992478"/>
                  <a:ext cx="216720" cy="36000"/>
                </p14:xfrm>
              </p:contentPart>
            </mc:Choice>
            <mc:Fallback>
              <p:pic>
                <p:nvPicPr>
                  <p:cNvPr id="142" name="Рукописный ввод 141">
                    <a:extLst>
                      <a:ext uri="{FF2B5EF4-FFF2-40B4-BE49-F238E27FC236}">
                        <a16:creationId xmlns:a16="http://schemas.microsoft.com/office/drawing/2014/main" id="{AF22E217-1E78-812A-2870-1F1E5DDD9F05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5329367" y="1981086"/>
                    <a:ext cx="239124" cy="58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143" name="Рукописный ввод 142">
                    <a:extLst>
                      <a:ext uri="{FF2B5EF4-FFF2-40B4-BE49-F238E27FC236}">
                        <a16:creationId xmlns:a16="http://schemas.microsoft.com/office/drawing/2014/main" id="{F46481E2-7D71-AAB9-BCA9-A6E71F877C59}"/>
                      </a:ext>
                    </a:extLst>
                  </p14:cNvPr>
                  <p14:cNvContentPartPr/>
                  <p14:nvPr/>
                </p14:nvContentPartPr>
                <p14:xfrm>
                  <a:off x="5270597" y="4113598"/>
                  <a:ext cx="83880" cy="140760"/>
                </p14:xfrm>
              </p:contentPart>
            </mc:Choice>
            <mc:Fallback>
              <p:pic>
                <p:nvPicPr>
                  <p:cNvPr id="143" name="Рукописный ввод 142">
                    <a:extLst>
                      <a:ext uri="{FF2B5EF4-FFF2-40B4-BE49-F238E27FC236}">
                        <a16:creationId xmlns:a16="http://schemas.microsoft.com/office/drawing/2014/main" id="{F46481E2-7D71-AAB9-BCA9-A6E71F877C59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5259656" y="4102630"/>
                    <a:ext cx="106218" cy="163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3">
                <p14:nvContentPartPr>
                  <p14:cNvPr id="144" name="Рукописный ввод 143">
                    <a:extLst>
                      <a:ext uri="{FF2B5EF4-FFF2-40B4-BE49-F238E27FC236}">
                        <a16:creationId xmlns:a16="http://schemas.microsoft.com/office/drawing/2014/main" id="{2136EC07-FB70-6559-2813-0716713868EA}"/>
                      </a:ext>
                    </a:extLst>
                  </p14:cNvPr>
                  <p14:cNvContentPartPr/>
                  <p14:nvPr/>
                </p14:nvContentPartPr>
                <p14:xfrm>
                  <a:off x="5296157" y="4129078"/>
                  <a:ext cx="105480" cy="172440"/>
                </p14:xfrm>
              </p:contentPart>
            </mc:Choice>
            <mc:Fallback>
              <p:pic>
                <p:nvPicPr>
                  <p:cNvPr id="144" name="Рукописный ввод 143">
                    <a:extLst>
                      <a:ext uri="{FF2B5EF4-FFF2-40B4-BE49-F238E27FC236}">
                        <a16:creationId xmlns:a16="http://schemas.microsoft.com/office/drawing/2014/main" id="{2136EC07-FB70-6559-2813-0716713868E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284741" y="4117643"/>
                    <a:ext cx="127855" cy="194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145" name="Рукописный ввод 144">
                    <a:extLst>
                      <a:ext uri="{FF2B5EF4-FFF2-40B4-BE49-F238E27FC236}">
                        <a16:creationId xmlns:a16="http://schemas.microsoft.com/office/drawing/2014/main" id="{88EC500B-1500-7C7A-39FD-F2570F16A661}"/>
                      </a:ext>
                    </a:extLst>
                  </p14:cNvPr>
                  <p14:cNvContentPartPr/>
                  <p14:nvPr/>
                </p14:nvContentPartPr>
                <p14:xfrm>
                  <a:off x="5267357" y="4139878"/>
                  <a:ext cx="165240" cy="277920"/>
                </p14:xfrm>
              </p:contentPart>
            </mc:Choice>
            <mc:Fallback>
              <p:pic>
                <p:nvPicPr>
                  <p:cNvPr id="145" name="Рукописный ввод 144">
                    <a:extLst>
                      <a:ext uri="{FF2B5EF4-FFF2-40B4-BE49-F238E27FC236}">
                        <a16:creationId xmlns:a16="http://schemas.microsoft.com/office/drawing/2014/main" id="{88EC500B-1500-7C7A-39FD-F2570F16A66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256402" y="4128450"/>
                    <a:ext cx="187607" cy="300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146" name="Рукописный ввод 145">
                    <a:extLst>
                      <a:ext uri="{FF2B5EF4-FFF2-40B4-BE49-F238E27FC236}">
                        <a16:creationId xmlns:a16="http://schemas.microsoft.com/office/drawing/2014/main" id="{79A56AB4-6FAC-A0F2-6ADD-B6DB8A984406}"/>
                      </a:ext>
                    </a:extLst>
                  </p14:cNvPr>
                  <p14:cNvContentPartPr/>
                  <p14:nvPr/>
                </p14:nvContentPartPr>
                <p14:xfrm>
                  <a:off x="5289677" y="4159678"/>
                  <a:ext cx="153360" cy="306720"/>
                </p14:xfrm>
              </p:contentPart>
            </mc:Choice>
            <mc:Fallback>
              <p:pic>
                <p:nvPicPr>
                  <p:cNvPr id="146" name="Рукописный ввод 145">
                    <a:extLst>
                      <a:ext uri="{FF2B5EF4-FFF2-40B4-BE49-F238E27FC236}">
                        <a16:creationId xmlns:a16="http://schemas.microsoft.com/office/drawing/2014/main" id="{79A56AB4-6FAC-A0F2-6ADD-B6DB8A984406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278690" y="4148233"/>
                    <a:ext cx="175792" cy="3291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147" name="Рукописный ввод 146">
                    <a:extLst>
                      <a:ext uri="{FF2B5EF4-FFF2-40B4-BE49-F238E27FC236}">
                        <a16:creationId xmlns:a16="http://schemas.microsoft.com/office/drawing/2014/main" id="{D0827B20-28B3-96E9-B9BD-224178CD8A05}"/>
                      </a:ext>
                    </a:extLst>
                  </p14:cNvPr>
                  <p14:cNvContentPartPr/>
                  <p14:nvPr/>
                </p14:nvContentPartPr>
                <p14:xfrm>
                  <a:off x="5315237" y="4182718"/>
                  <a:ext cx="185040" cy="362160"/>
                </p14:xfrm>
              </p:contentPart>
            </mc:Choice>
            <mc:Fallback>
              <p:pic>
                <p:nvPicPr>
                  <p:cNvPr id="147" name="Рукописный ввод 146">
                    <a:extLst>
                      <a:ext uri="{FF2B5EF4-FFF2-40B4-BE49-F238E27FC236}">
                        <a16:creationId xmlns:a16="http://schemas.microsoft.com/office/drawing/2014/main" id="{D0827B20-28B3-96E9-B9BD-224178CD8A05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5303815" y="4171743"/>
                    <a:ext cx="207428" cy="384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148" name="Рукописный ввод 147">
                    <a:extLst>
                      <a:ext uri="{FF2B5EF4-FFF2-40B4-BE49-F238E27FC236}">
                        <a16:creationId xmlns:a16="http://schemas.microsoft.com/office/drawing/2014/main" id="{3BC7134C-F27A-398A-8F1D-794D24D0823B}"/>
                      </a:ext>
                    </a:extLst>
                  </p14:cNvPr>
                  <p14:cNvContentPartPr/>
                  <p14:nvPr/>
                </p14:nvContentPartPr>
                <p14:xfrm>
                  <a:off x="5378957" y="4171918"/>
                  <a:ext cx="210600" cy="399600"/>
                </p14:xfrm>
              </p:contentPart>
            </mc:Choice>
            <mc:Fallback>
              <p:pic>
                <p:nvPicPr>
                  <p:cNvPr id="148" name="Рукописный ввод 147">
                    <a:extLst>
                      <a:ext uri="{FF2B5EF4-FFF2-40B4-BE49-F238E27FC236}">
                        <a16:creationId xmlns:a16="http://schemas.microsoft.com/office/drawing/2014/main" id="{3BC7134C-F27A-398A-8F1D-794D24D0823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5367511" y="4160945"/>
                    <a:ext cx="233033" cy="422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149" name="Рукописный ввод 148">
                    <a:extLst>
                      <a:ext uri="{FF2B5EF4-FFF2-40B4-BE49-F238E27FC236}">
                        <a16:creationId xmlns:a16="http://schemas.microsoft.com/office/drawing/2014/main" id="{CF266B5C-B548-ADAD-AF49-7AFA90C33996}"/>
                      </a:ext>
                    </a:extLst>
                  </p14:cNvPr>
                  <p14:cNvContentPartPr/>
                  <p14:nvPr/>
                </p14:nvContentPartPr>
                <p14:xfrm>
                  <a:off x="5452037" y="4222318"/>
                  <a:ext cx="172440" cy="365760"/>
                </p14:xfrm>
              </p:contentPart>
            </mc:Choice>
            <mc:Fallback>
              <p:pic>
                <p:nvPicPr>
                  <p:cNvPr id="149" name="Рукописный ввод 148">
                    <a:extLst>
                      <a:ext uri="{FF2B5EF4-FFF2-40B4-BE49-F238E27FC236}">
                        <a16:creationId xmlns:a16="http://schemas.microsoft.com/office/drawing/2014/main" id="{CF266B5C-B548-ADAD-AF49-7AFA90C33996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5441059" y="4210874"/>
                    <a:ext cx="194853" cy="388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150" name="Рукописный ввод 149">
                    <a:extLst>
                      <a:ext uri="{FF2B5EF4-FFF2-40B4-BE49-F238E27FC236}">
                        <a16:creationId xmlns:a16="http://schemas.microsoft.com/office/drawing/2014/main" id="{D36A7AF1-83F5-06EF-B0A1-52DEC200873A}"/>
                      </a:ext>
                    </a:extLst>
                  </p14:cNvPr>
                  <p14:cNvContentPartPr/>
                  <p14:nvPr/>
                </p14:nvContentPartPr>
                <p14:xfrm>
                  <a:off x="5525477" y="4207918"/>
                  <a:ext cx="181800" cy="381960"/>
                </p14:xfrm>
              </p:contentPart>
            </mc:Choice>
            <mc:Fallback>
              <p:pic>
                <p:nvPicPr>
                  <p:cNvPr id="150" name="Рукописный ввод 149">
                    <a:extLst>
                      <a:ext uri="{FF2B5EF4-FFF2-40B4-BE49-F238E27FC236}">
                        <a16:creationId xmlns:a16="http://schemas.microsoft.com/office/drawing/2014/main" id="{D36A7AF1-83F5-06EF-B0A1-52DEC200873A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5514057" y="4196482"/>
                    <a:ext cx="204182" cy="40437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9859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15A2-41A4-B7DD-CCB6-B1DDA841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235" y="603074"/>
            <a:ext cx="10515600" cy="1325563"/>
          </a:xfrm>
        </p:spPr>
        <p:txBody>
          <a:bodyPr/>
          <a:lstStyle/>
          <a:p>
            <a:r>
              <a:rPr lang="ru-RU" b="0" i="0" dirty="0">
                <a:effectLst/>
              </a:rPr>
              <a:t>Смысл Игры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7D058-E78F-A156-116A-7FC40368D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89" y="2230112"/>
            <a:ext cx="6249106" cy="3639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игрока : защита дома от зомби.</a:t>
            </a:r>
          </a:p>
          <a:p>
            <a:pPr marL="0" indent="0">
              <a:buNone/>
            </a:pPr>
            <a:r>
              <a:rPr lang="ru-RU" dirty="0"/>
              <a:t>Игровое поле</a:t>
            </a:r>
            <a:r>
              <a:rPr lang="en-US" dirty="0"/>
              <a:t> – </a:t>
            </a:r>
            <a:r>
              <a:rPr lang="ru-RU" dirty="0"/>
              <a:t>двор,  разделенный на сетку. Игрок размещает растения на ее клетках.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AC6D92-D03E-C5E5-7ACC-2E6F436FD90C}"/>
              </a:ext>
            </a:extLst>
          </p:cNvPr>
          <p:cNvGrpSpPr/>
          <p:nvPr/>
        </p:nvGrpSpPr>
        <p:grpSpPr>
          <a:xfrm>
            <a:off x="6895315" y="1287992"/>
            <a:ext cx="4296560" cy="4419200"/>
            <a:chOff x="3897800" y="1134240"/>
            <a:chExt cx="4296560" cy="44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96D9C049-9961-F8D8-19FD-2AD7DDA492E3}"/>
                    </a:ext>
                  </a:extLst>
                </p14:cNvPr>
                <p14:cNvContentPartPr/>
                <p14:nvPr/>
              </p14:nvContentPartPr>
              <p14:xfrm>
                <a:off x="3897800" y="2335560"/>
                <a:ext cx="504720" cy="2041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96D9C049-9961-F8D8-19FD-2AD7DDA492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89160" y="2326560"/>
                  <a:ext cx="522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CAE91CAB-64AD-FFB1-567D-384FB79CC390}"/>
                    </a:ext>
                  </a:extLst>
                </p14:cNvPr>
                <p14:cNvContentPartPr/>
                <p14:nvPr/>
              </p14:nvContentPartPr>
              <p14:xfrm>
                <a:off x="3920120" y="2237640"/>
                <a:ext cx="4014000" cy="23436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CAE91CAB-64AD-FFB1-567D-384FB79CC3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1480" y="2228640"/>
                  <a:ext cx="403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EE35616F-A2CF-87C7-9E12-545DB10E0CFB}"/>
                    </a:ext>
                  </a:extLst>
                </p14:cNvPr>
                <p14:cNvContentPartPr/>
                <p14:nvPr/>
              </p14:nvContentPartPr>
              <p14:xfrm>
                <a:off x="3995000" y="2311440"/>
                <a:ext cx="932400" cy="943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EE35616F-A2CF-87C7-9E12-545DB10E0C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6000" y="2302800"/>
                  <a:ext cx="950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CD41007F-944D-3790-EC46-75B021A2D4CD}"/>
                    </a:ext>
                  </a:extLst>
                </p14:cNvPr>
                <p14:cNvContentPartPr/>
                <p14:nvPr/>
              </p14:nvContentPartPr>
              <p14:xfrm>
                <a:off x="7190000" y="2455800"/>
                <a:ext cx="879840" cy="878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CD41007F-944D-3790-EC46-75B021A2D4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81000" y="2447160"/>
                  <a:ext cx="897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6C26AC19-5082-F136-9C07-15E456143DEA}"/>
                    </a:ext>
                  </a:extLst>
                </p14:cNvPr>
                <p14:cNvContentPartPr/>
                <p14:nvPr/>
              </p14:nvContentPartPr>
              <p14:xfrm>
                <a:off x="4334480" y="2514840"/>
                <a:ext cx="3620880" cy="1537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6C26AC19-5082-F136-9C07-15E456143D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25480" y="2506200"/>
                  <a:ext cx="363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2F1B03CE-B919-F2C2-3B47-49F26E03E68F}"/>
                    </a:ext>
                  </a:extLst>
                </p14:cNvPr>
                <p14:cNvContentPartPr/>
                <p14:nvPr/>
              </p14:nvContentPartPr>
              <p14:xfrm>
                <a:off x="5245640" y="2308200"/>
                <a:ext cx="1226880" cy="5220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2F1B03CE-B919-F2C2-3B47-49F26E03E6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36640" y="2299200"/>
                  <a:ext cx="1244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3C39445D-74CB-3319-F1B8-5991BAD1298A}"/>
                    </a:ext>
                  </a:extLst>
                </p14:cNvPr>
                <p14:cNvContentPartPr/>
                <p14:nvPr/>
              </p14:nvContentPartPr>
              <p14:xfrm>
                <a:off x="6083720" y="1359240"/>
                <a:ext cx="390240" cy="5115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3C39445D-74CB-3319-F1B8-5991BAD129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4720" y="1350600"/>
                  <a:ext cx="4078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F9AC237-D56A-7243-2C11-EDE43838AB7D}"/>
                    </a:ext>
                  </a:extLst>
                </p14:cNvPr>
                <p14:cNvContentPartPr/>
                <p14:nvPr/>
              </p14:nvContentPartPr>
              <p14:xfrm>
                <a:off x="6501680" y="1516200"/>
                <a:ext cx="493560" cy="4770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F9AC237-D56A-7243-2C11-EDE43838AB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93040" y="1507200"/>
                  <a:ext cx="511200" cy="49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A47F5183-0DEF-56F0-BD34-9E0F31D9F01E}"/>
                </a:ext>
              </a:extLst>
            </p:cNvPr>
            <p:cNvGrpSpPr/>
            <p:nvPr/>
          </p:nvGrpSpPr>
          <p:grpSpPr>
            <a:xfrm>
              <a:off x="4344560" y="1134240"/>
              <a:ext cx="2926080" cy="1136520"/>
              <a:chOff x="4344560" y="1134240"/>
              <a:chExt cx="2926080" cy="113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36" name="Рукописный ввод 135">
                    <a:extLst>
                      <a:ext uri="{FF2B5EF4-FFF2-40B4-BE49-F238E27FC236}">
                        <a16:creationId xmlns:a16="http://schemas.microsoft.com/office/drawing/2014/main" id="{04D03FA9-32B4-DA8F-9CD7-496605A86F3A}"/>
                      </a:ext>
                    </a:extLst>
                  </p14:cNvPr>
                  <p14:cNvContentPartPr/>
                  <p14:nvPr/>
                </p14:nvContentPartPr>
                <p14:xfrm>
                  <a:off x="5024240" y="1165200"/>
                  <a:ext cx="845280" cy="783000"/>
                </p14:xfrm>
              </p:contentPart>
            </mc:Choice>
            <mc:Fallback xmlns="">
              <p:pic>
                <p:nvPicPr>
                  <p:cNvPr id="136" name="Рукописный ввод 135">
                    <a:extLst>
                      <a:ext uri="{FF2B5EF4-FFF2-40B4-BE49-F238E27FC236}">
                        <a16:creationId xmlns:a16="http://schemas.microsoft.com/office/drawing/2014/main" id="{04D03FA9-32B4-DA8F-9CD7-496605A86F3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015600" y="1156200"/>
                    <a:ext cx="862920" cy="80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7" name="Рукописный ввод 136">
                    <a:extLst>
                      <a:ext uri="{FF2B5EF4-FFF2-40B4-BE49-F238E27FC236}">
                        <a16:creationId xmlns:a16="http://schemas.microsoft.com/office/drawing/2014/main" id="{FADA3D6A-B8A2-E31B-A232-8DC1EB5FED81}"/>
                      </a:ext>
                    </a:extLst>
                  </p14:cNvPr>
                  <p14:cNvContentPartPr/>
                  <p14:nvPr/>
                </p14:nvContentPartPr>
                <p14:xfrm>
                  <a:off x="5928200" y="1134240"/>
                  <a:ext cx="313200" cy="52200"/>
                </p14:xfrm>
              </p:contentPart>
            </mc:Choice>
            <mc:Fallback xmlns="">
              <p:pic>
                <p:nvPicPr>
                  <p:cNvPr id="137" name="Рукописный ввод 136">
                    <a:extLst>
                      <a:ext uri="{FF2B5EF4-FFF2-40B4-BE49-F238E27FC236}">
                        <a16:creationId xmlns:a16="http://schemas.microsoft.com/office/drawing/2014/main" id="{FADA3D6A-B8A2-E31B-A232-8DC1EB5FED8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919200" y="1125600"/>
                    <a:ext cx="33084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8" name="Рукописный ввод 137">
                    <a:extLst>
                      <a:ext uri="{FF2B5EF4-FFF2-40B4-BE49-F238E27FC236}">
                        <a16:creationId xmlns:a16="http://schemas.microsoft.com/office/drawing/2014/main" id="{E8890876-5DD7-EECA-2D42-15582D9882D3}"/>
                      </a:ext>
                    </a:extLst>
                  </p14:cNvPr>
                  <p14:cNvContentPartPr/>
                  <p14:nvPr/>
                </p14:nvContentPartPr>
                <p14:xfrm>
                  <a:off x="6153920" y="1192200"/>
                  <a:ext cx="441000" cy="137880"/>
                </p14:xfrm>
              </p:contentPart>
            </mc:Choice>
            <mc:Fallback xmlns="">
              <p:pic>
                <p:nvPicPr>
                  <p:cNvPr id="138" name="Рукописный ввод 137">
                    <a:extLst>
                      <a:ext uri="{FF2B5EF4-FFF2-40B4-BE49-F238E27FC236}">
                        <a16:creationId xmlns:a16="http://schemas.microsoft.com/office/drawing/2014/main" id="{E8890876-5DD7-EECA-2D42-15582D9882D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145280" y="1183200"/>
                    <a:ext cx="4586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9" name="Рукописный ввод 138">
                    <a:extLst>
                      <a:ext uri="{FF2B5EF4-FFF2-40B4-BE49-F238E27FC236}">
                        <a16:creationId xmlns:a16="http://schemas.microsoft.com/office/drawing/2014/main" id="{4DE5D3EC-9B24-0CE8-84E6-5A4B23A9518B}"/>
                      </a:ext>
                    </a:extLst>
                  </p14:cNvPr>
                  <p14:cNvContentPartPr/>
                  <p14:nvPr/>
                </p14:nvContentPartPr>
                <p14:xfrm>
                  <a:off x="6611480" y="1298400"/>
                  <a:ext cx="380880" cy="271080"/>
                </p14:xfrm>
              </p:contentPart>
            </mc:Choice>
            <mc:Fallback xmlns="">
              <p:pic>
                <p:nvPicPr>
                  <p:cNvPr id="139" name="Рукописный ввод 138">
                    <a:extLst>
                      <a:ext uri="{FF2B5EF4-FFF2-40B4-BE49-F238E27FC236}">
                        <a16:creationId xmlns:a16="http://schemas.microsoft.com/office/drawing/2014/main" id="{4DE5D3EC-9B24-0CE8-84E6-5A4B23A9518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6602840" y="1289400"/>
                    <a:ext cx="398520" cy="28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0" name="Рукописный ввод 139">
                    <a:extLst>
                      <a:ext uri="{FF2B5EF4-FFF2-40B4-BE49-F238E27FC236}">
                        <a16:creationId xmlns:a16="http://schemas.microsoft.com/office/drawing/2014/main" id="{17850AF6-A270-4313-CE21-539E6814D1C2}"/>
                      </a:ext>
                    </a:extLst>
                  </p14:cNvPr>
                  <p14:cNvContentPartPr/>
                  <p14:nvPr/>
                </p14:nvContentPartPr>
                <p14:xfrm>
                  <a:off x="7000640" y="1559400"/>
                  <a:ext cx="163440" cy="257760"/>
                </p14:xfrm>
              </p:contentPart>
            </mc:Choice>
            <mc:Fallback xmlns="">
              <p:pic>
                <p:nvPicPr>
                  <p:cNvPr id="140" name="Рукописный ввод 139">
                    <a:extLst>
                      <a:ext uri="{FF2B5EF4-FFF2-40B4-BE49-F238E27FC236}">
                        <a16:creationId xmlns:a16="http://schemas.microsoft.com/office/drawing/2014/main" id="{17850AF6-A270-4313-CE21-539E6814D1C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991640" y="1550760"/>
                    <a:ext cx="1810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41" name="Рукописный ввод 140">
                    <a:extLst>
                      <a:ext uri="{FF2B5EF4-FFF2-40B4-BE49-F238E27FC236}">
                        <a16:creationId xmlns:a16="http://schemas.microsoft.com/office/drawing/2014/main" id="{481E8EE6-8903-A3E0-EC3A-F31E789CA2D6}"/>
                      </a:ext>
                    </a:extLst>
                  </p14:cNvPr>
                  <p14:cNvContentPartPr/>
                  <p14:nvPr/>
                </p14:nvContentPartPr>
                <p14:xfrm>
                  <a:off x="7174880" y="1773600"/>
                  <a:ext cx="95760" cy="495720"/>
                </p14:xfrm>
              </p:contentPart>
            </mc:Choice>
            <mc:Fallback xmlns="">
              <p:pic>
                <p:nvPicPr>
                  <p:cNvPr id="141" name="Рукописный ввод 140">
                    <a:extLst>
                      <a:ext uri="{FF2B5EF4-FFF2-40B4-BE49-F238E27FC236}">
                        <a16:creationId xmlns:a16="http://schemas.microsoft.com/office/drawing/2014/main" id="{481E8EE6-8903-A3E0-EC3A-F31E789CA2D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165880" y="1764960"/>
                    <a:ext cx="113400" cy="51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42" name="Рукописный ввод 141">
                    <a:extLst>
                      <a:ext uri="{FF2B5EF4-FFF2-40B4-BE49-F238E27FC236}">
                        <a16:creationId xmlns:a16="http://schemas.microsoft.com/office/drawing/2014/main" id="{B7167259-41F6-DC0C-B6DB-0D8B2A440BED}"/>
                      </a:ext>
                    </a:extLst>
                  </p14:cNvPr>
                  <p14:cNvContentPartPr/>
                  <p14:nvPr/>
                </p14:nvContentPartPr>
                <p14:xfrm>
                  <a:off x="4344560" y="1999320"/>
                  <a:ext cx="601200" cy="271440"/>
                </p14:xfrm>
              </p:contentPart>
            </mc:Choice>
            <mc:Fallback xmlns="">
              <p:pic>
                <p:nvPicPr>
                  <p:cNvPr id="142" name="Рукописный ввод 141">
                    <a:extLst>
                      <a:ext uri="{FF2B5EF4-FFF2-40B4-BE49-F238E27FC236}">
                        <a16:creationId xmlns:a16="http://schemas.microsoft.com/office/drawing/2014/main" id="{B7167259-41F6-DC0C-B6DB-0D8B2A440BE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5560" y="1990320"/>
                    <a:ext cx="618840" cy="28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3" name="Рукописный ввод 142">
                    <a:extLst>
                      <a:ext uri="{FF2B5EF4-FFF2-40B4-BE49-F238E27FC236}">
                        <a16:creationId xmlns:a16="http://schemas.microsoft.com/office/drawing/2014/main" id="{BDAC4357-6F4F-137B-2902-7B1799DB3CA0}"/>
                      </a:ext>
                    </a:extLst>
                  </p14:cNvPr>
                  <p14:cNvContentPartPr/>
                  <p14:nvPr/>
                </p14:nvContentPartPr>
                <p14:xfrm>
                  <a:off x="4441400" y="2197680"/>
                  <a:ext cx="20880" cy="46800"/>
                </p14:xfrm>
              </p:contentPart>
            </mc:Choice>
            <mc:Fallback xmlns="">
              <p:pic>
                <p:nvPicPr>
                  <p:cNvPr id="143" name="Рукописный ввод 142">
                    <a:extLst>
                      <a:ext uri="{FF2B5EF4-FFF2-40B4-BE49-F238E27FC236}">
                        <a16:creationId xmlns:a16="http://schemas.microsoft.com/office/drawing/2014/main" id="{BDAC4357-6F4F-137B-2902-7B1799DB3CA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432400" y="2188680"/>
                    <a:ext cx="3852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44" name="Рукописный ввод 143">
                    <a:extLst>
                      <a:ext uri="{FF2B5EF4-FFF2-40B4-BE49-F238E27FC236}">
                        <a16:creationId xmlns:a16="http://schemas.microsoft.com/office/drawing/2014/main" id="{5E73C380-4669-39A0-05A4-771F14F83427}"/>
                      </a:ext>
                    </a:extLst>
                  </p14:cNvPr>
                  <p14:cNvContentPartPr/>
                  <p14:nvPr/>
                </p14:nvContentPartPr>
                <p14:xfrm>
                  <a:off x="4422320" y="2225760"/>
                  <a:ext cx="7920" cy="20520"/>
                </p14:xfrm>
              </p:contentPart>
            </mc:Choice>
            <mc:Fallback xmlns="">
              <p:pic>
                <p:nvPicPr>
                  <p:cNvPr id="144" name="Рукописный ввод 143">
                    <a:extLst>
                      <a:ext uri="{FF2B5EF4-FFF2-40B4-BE49-F238E27FC236}">
                        <a16:creationId xmlns:a16="http://schemas.microsoft.com/office/drawing/2014/main" id="{5E73C380-4669-39A0-05A4-771F14F8342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413680" y="2216760"/>
                    <a:ext cx="255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5" name="Рукописный ввод 144">
                    <a:extLst>
                      <a:ext uri="{FF2B5EF4-FFF2-40B4-BE49-F238E27FC236}">
                        <a16:creationId xmlns:a16="http://schemas.microsoft.com/office/drawing/2014/main" id="{3C2D290A-425F-FB1E-B813-1392115557B2}"/>
                      </a:ext>
                    </a:extLst>
                  </p14:cNvPr>
                  <p14:cNvContentPartPr/>
                  <p14:nvPr/>
                </p14:nvContentPartPr>
                <p14:xfrm>
                  <a:off x="4634360" y="2141880"/>
                  <a:ext cx="24840" cy="31680"/>
                </p14:xfrm>
              </p:contentPart>
            </mc:Choice>
            <mc:Fallback xmlns="">
              <p:pic>
                <p:nvPicPr>
                  <p:cNvPr id="145" name="Рукописный ввод 144">
                    <a:extLst>
                      <a:ext uri="{FF2B5EF4-FFF2-40B4-BE49-F238E27FC236}">
                        <a16:creationId xmlns:a16="http://schemas.microsoft.com/office/drawing/2014/main" id="{3C2D290A-425F-FB1E-B813-1392115557B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625360" y="2132880"/>
                    <a:ext cx="424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6" name="Рукописный ввод 145">
                    <a:extLst>
                      <a:ext uri="{FF2B5EF4-FFF2-40B4-BE49-F238E27FC236}">
                        <a16:creationId xmlns:a16="http://schemas.microsoft.com/office/drawing/2014/main" id="{4B213AD9-559D-B8C5-7EA5-572D97BC201D}"/>
                      </a:ext>
                    </a:extLst>
                  </p14:cNvPr>
                  <p14:cNvContentPartPr/>
                  <p14:nvPr/>
                </p14:nvContentPartPr>
                <p14:xfrm>
                  <a:off x="4661000" y="2108040"/>
                  <a:ext cx="30960" cy="26280"/>
                </p14:xfrm>
              </p:contentPart>
            </mc:Choice>
            <mc:Fallback xmlns="">
              <p:pic>
                <p:nvPicPr>
                  <p:cNvPr id="146" name="Рукописный ввод 145">
                    <a:extLst>
                      <a:ext uri="{FF2B5EF4-FFF2-40B4-BE49-F238E27FC236}">
                        <a16:creationId xmlns:a16="http://schemas.microsoft.com/office/drawing/2014/main" id="{4B213AD9-559D-B8C5-7EA5-572D97BC201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652000" y="2099400"/>
                    <a:ext cx="4860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47" name="Рукописный ввод 146">
                    <a:extLst>
                      <a:ext uri="{FF2B5EF4-FFF2-40B4-BE49-F238E27FC236}">
                        <a16:creationId xmlns:a16="http://schemas.microsoft.com/office/drawing/2014/main" id="{0646186D-F02F-0BFD-46DB-F78DEABACEA7}"/>
                      </a:ext>
                    </a:extLst>
                  </p14:cNvPr>
                  <p14:cNvContentPartPr/>
                  <p14:nvPr/>
                </p14:nvContentPartPr>
                <p14:xfrm>
                  <a:off x="4789520" y="2103000"/>
                  <a:ext cx="78120" cy="71640"/>
                </p14:xfrm>
              </p:contentPart>
            </mc:Choice>
            <mc:Fallback xmlns="">
              <p:pic>
                <p:nvPicPr>
                  <p:cNvPr id="147" name="Рукописный ввод 146">
                    <a:extLst>
                      <a:ext uri="{FF2B5EF4-FFF2-40B4-BE49-F238E27FC236}">
                        <a16:creationId xmlns:a16="http://schemas.microsoft.com/office/drawing/2014/main" id="{0646186D-F02F-0BFD-46DB-F78DEABACEA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80520" y="2094360"/>
                    <a:ext cx="9576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48" name="Рукописный ввод 147">
                    <a:extLst>
                      <a:ext uri="{FF2B5EF4-FFF2-40B4-BE49-F238E27FC236}">
                        <a16:creationId xmlns:a16="http://schemas.microsoft.com/office/drawing/2014/main" id="{E1F60F8B-D900-E940-9ABC-59F69B33CC9B}"/>
                      </a:ext>
                    </a:extLst>
                  </p14:cNvPr>
                  <p14:cNvContentPartPr/>
                  <p14:nvPr/>
                </p14:nvContentPartPr>
                <p14:xfrm>
                  <a:off x="4851800" y="2076360"/>
                  <a:ext cx="19080" cy="105480"/>
                </p14:xfrm>
              </p:contentPart>
            </mc:Choice>
            <mc:Fallback xmlns="">
              <p:pic>
                <p:nvPicPr>
                  <p:cNvPr id="148" name="Рукописный ввод 147">
                    <a:extLst>
                      <a:ext uri="{FF2B5EF4-FFF2-40B4-BE49-F238E27FC236}">
                        <a16:creationId xmlns:a16="http://schemas.microsoft.com/office/drawing/2014/main" id="{E1F60F8B-D900-E940-9ABC-59F69B33CC9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843160" y="2067360"/>
                    <a:ext cx="367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49" name="Рукописный ввод 148">
                    <a:extLst>
                      <a:ext uri="{FF2B5EF4-FFF2-40B4-BE49-F238E27FC236}">
                        <a16:creationId xmlns:a16="http://schemas.microsoft.com/office/drawing/2014/main" id="{056E94BA-B26A-7F4C-1C45-1CE2BE3816EE}"/>
                      </a:ext>
                    </a:extLst>
                  </p14:cNvPr>
                  <p14:cNvContentPartPr/>
                  <p14:nvPr/>
                </p14:nvContentPartPr>
                <p14:xfrm>
                  <a:off x="4762520" y="2186160"/>
                  <a:ext cx="18360" cy="32400"/>
                </p14:xfrm>
              </p:contentPart>
            </mc:Choice>
            <mc:Fallback xmlns="">
              <p:pic>
                <p:nvPicPr>
                  <p:cNvPr id="149" name="Рукописный ввод 148">
                    <a:extLst>
                      <a:ext uri="{FF2B5EF4-FFF2-40B4-BE49-F238E27FC236}">
                        <a16:creationId xmlns:a16="http://schemas.microsoft.com/office/drawing/2014/main" id="{056E94BA-B26A-7F4C-1C45-1CE2BE3816E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753880" y="2177520"/>
                    <a:ext cx="360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50" name="Рукописный ввод 149">
                    <a:extLst>
                      <a:ext uri="{FF2B5EF4-FFF2-40B4-BE49-F238E27FC236}">
                        <a16:creationId xmlns:a16="http://schemas.microsoft.com/office/drawing/2014/main" id="{D5605D05-84B2-ECC7-26F1-F626AE949B4B}"/>
                      </a:ext>
                    </a:extLst>
                  </p14:cNvPr>
                  <p14:cNvContentPartPr/>
                  <p14:nvPr/>
                </p14:nvContentPartPr>
                <p14:xfrm>
                  <a:off x="4808600" y="2184720"/>
                  <a:ext cx="5760" cy="24120"/>
                </p14:xfrm>
              </p:contentPart>
            </mc:Choice>
            <mc:Fallback xmlns="">
              <p:pic>
                <p:nvPicPr>
                  <p:cNvPr id="150" name="Рукописный ввод 149">
                    <a:extLst>
                      <a:ext uri="{FF2B5EF4-FFF2-40B4-BE49-F238E27FC236}">
                        <a16:creationId xmlns:a16="http://schemas.microsoft.com/office/drawing/2014/main" id="{D5605D05-84B2-ECC7-26F1-F626AE949B4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799960" y="2176080"/>
                    <a:ext cx="234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51" name="Рукописный ввод 150">
                    <a:extLst>
                      <a:ext uri="{FF2B5EF4-FFF2-40B4-BE49-F238E27FC236}">
                        <a16:creationId xmlns:a16="http://schemas.microsoft.com/office/drawing/2014/main" id="{DB82509C-CF09-A099-B1B1-3C8CE19623F9}"/>
                      </a:ext>
                    </a:extLst>
                  </p14:cNvPr>
                  <p14:cNvContentPartPr/>
                  <p14:nvPr/>
                </p14:nvContentPartPr>
                <p14:xfrm>
                  <a:off x="4904360" y="2118840"/>
                  <a:ext cx="51480" cy="62280"/>
                </p14:xfrm>
              </p:contentPart>
            </mc:Choice>
            <mc:Fallback xmlns="">
              <p:pic>
                <p:nvPicPr>
                  <p:cNvPr id="151" name="Рукописный ввод 150">
                    <a:extLst>
                      <a:ext uri="{FF2B5EF4-FFF2-40B4-BE49-F238E27FC236}">
                        <a16:creationId xmlns:a16="http://schemas.microsoft.com/office/drawing/2014/main" id="{DB82509C-CF09-A099-B1B1-3C8CE19623F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895360" y="2109840"/>
                    <a:ext cx="691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52" name="Рукописный ввод 151">
                    <a:extLst>
                      <a:ext uri="{FF2B5EF4-FFF2-40B4-BE49-F238E27FC236}">
                        <a16:creationId xmlns:a16="http://schemas.microsoft.com/office/drawing/2014/main" id="{682D21E8-01B5-6826-BD8F-A52ADD4687CE}"/>
                      </a:ext>
                    </a:extLst>
                  </p14:cNvPr>
                  <p14:cNvContentPartPr/>
                  <p14:nvPr/>
                </p14:nvContentPartPr>
                <p14:xfrm>
                  <a:off x="4954760" y="1989960"/>
                  <a:ext cx="66240" cy="205920"/>
                </p14:xfrm>
              </p:contentPart>
            </mc:Choice>
            <mc:Fallback xmlns="">
              <p:pic>
                <p:nvPicPr>
                  <p:cNvPr id="152" name="Рукописный ввод 151">
                    <a:extLst>
                      <a:ext uri="{FF2B5EF4-FFF2-40B4-BE49-F238E27FC236}">
                        <a16:creationId xmlns:a16="http://schemas.microsoft.com/office/drawing/2014/main" id="{682D21E8-01B5-6826-BD8F-A52ADD4687C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945760" y="1980960"/>
                    <a:ext cx="838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53" name="Рукописный ввод 152">
                    <a:extLst>
                      <a:ext uri="{FF2B5EF4-FFF2-40B4-BE49-F238E27FC236}">
                        <a16:creationId xmlns:a16="http://schemas.microsoft.com/office/drawing/2014/main" id="{2510AF44-6814-212F-3AAB-8ACE9420E3E1}"/>
                      </a:ext>
                    </a:extLst>
                  </p14:cNvPr>
                  <p14:cNvContentPartPr/>
                  <p14:nvPr/>
                </p14:nvContentPartPr>
                <p14:xfrm>
                  <a:off x="5243840" y="1820040"/>
                  <a:ext cx="63000" cy="194400"/>
                </p14:xfrm>
              </p:contentPart>
            </mc:Choice>
            <mc:Fallback xmlns="">
              <p:pic>
                <p:nvPicPr>
                  <p:cNvPr id="153" name="Рукописный ввод 152">
                    <a:extLst>
                      <a:ext uri="{FF2B5EF4-FFF2-40B4-BE49-F238E27FC236}">
                        <a16:creationId xmlns:a16="http://schemas.microsoft.com/office/drawing/2014/main" id="{2510AF44-6814-212F-3AAB-8ACE9420E3E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34840" y="1811040"/>
                    <a:ext cx="806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54" name="Рукописный ввод 153">
                    <a:extLst>
                      <a:ext uri="{FF2B5EF4-FFF2-40B4-BE49-F238E27FC236}">
                        <a16:creationId xmlns:a16="http://schemas.microsoft.com/office/drawing/2014/main" id="{F93EE377-34C0-C74E-AB64-C43AC0B45B9B}"/>
                      </a:ext>
                    </a:extLst>
                  </p14:cNvPr>
                  <p14:cNvContentPartPr/>
                  <p14:nvPr/>
                </p14:nvContentPartPr>
                <p14:xfrm>
                  <a:off x="5318720" y="1483800"/>
                  <a:ext cx="497160" cy="457200"/>
                </p14:xfrm>
              </p:contentPart>
            </mc:Choice>
            <mc:Fallback xmlns="">
              <p:pic>
                <p:nvPicPr>
                  <p:cNvPr id="154" name="Рукописный ввод 153">
                    <a:extLst>
                      <a:ext uri="{FF2B5EF4-FFF2-40B4-BE49-F238E27FC236}">
                        <a16:creationId xmlns:a16="http://schemas.microsoft.com/office/drawing/2014/main" id="{F93EE377-34C0-C74E-AB64-C43AC0B45B9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309720" y="1474800"/>
                    <a:ext cx="514800" cy="47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55" name="Рукописный ввод 154">
                    <a:extLst>
                      <a:ext uri="{FF2B5EF4-FFF2-40B4-BE49-F238E27FC236}">
                        <a16:creationId xmlns:a16="http://schemas.microsoft.com/office/drawing/2014/main" id="{5C209430-F933-A042-8785-83246F533BF7}"/>
                      </a:ext>
                    </a:extLst>
                  </p14:cNvPr>
                  <p14:cNvContentPartPr/>
                  <p14:nvPr/>
                </p14:nvContentPartPr>
                <p14:xfrm>
                  <a:off x="5440040" y="1277880"/>
                  <a:ext cx="640440" cy="452880"/>
                </p14:xfrm>
              </p:contentPart>
            </mc:Choice>
            <mc:Fallback xmlns="">
              <p:pic>
                <p:nvPicPr>
                  <p:cNvPr id="155" name="Рукописный ввод 154">
                    <a:extLst>
                      <a:ext uri="{FF2B5EF4-FFF2-40B4-BE49-F238E27FC236}">
                        <a16:creationId xmlns:a16="http://schemas.microsoft.com/office/drawing/2014/main" id="{5C209430-F933-A042-8785-83246F533BF7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431040" y="1268880"/>
                    <a:ext cx="658080" cy="47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56" name="Рукописный ввод 155">
                    <a:extLst>
                      <a:ext uri="{FF2B5EF4-FFF2-40B4-BE49-F238E27FC236}">
                        <a16:creationId xmlns:a16="http://schemas.microsoft.com/office/drawing/2014/main" id="{1B655D33-1889-3F55-65EC-CB854270A8FC}"/>
                      </a:ext>
                    </a:extLst>
                  </p14:cNvPr>
                  <p14:cNvContentPartPr/>
                  <p14:nvPr/>
                </p14:nvContentPartPr>
                <p14:xfrm>
                  <a:off x="5692040" y="1336920"/>
                  <a:ext cx="176760" cy="49320"/>
                </p14:xfrm>
              </p:contentPart>
            </mc:Choice>
            <mc:Fallback xmlns="">
              <p:pic>
                <p:nvPicPr>
                  <p:cNvPr id="156" name="Рукописный ввод 155">
                    <a:extLst>
                      <a:ext uri="{FF2B5EF4-FFF2-40B4-BE49-F238E27FC236}">
                        <a16:creationId xmlns:a16="http://schemas.microsoft.com/office/drawing/2014/main" id="{1B655D33-1889-3F55-65EC-CB854270A8F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683400" y="1328280"/>
                    <a:ext cx="19440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57" name="Рукописный ввод 156">
                    <a:extLst>
                      <a:ext uri="{FF2B5EF4-FFF2-40B4-BE49-F238E27FC236}">
                        <a16:creationId xmlns:a16="http://schemas.microsoft.com/office/drawing/2014/main" id="{CCB7F847-ADFF-1E3B-EB14-DF50A112A7DE}"/>
                      </a:ext>
                    </a:extLst>
                  </p14:cNvPr>
                  <p14:cNvContentPartPr/>
                  <p14:nvPr/>
                </p14:nvContentPartPr>
                <p14:xfrm>
                  <a:off x="5046920" y="1467600"/>
                  <a:ext cx="367920" cy="529920"/>
                </p14:xfrm>
              </p:contentPart>
            </mc:Choice>
            <mc:Fallback xmlns="">
              <p:pic>
                <p:nvPicPr>
                  <p:cNvPr id="157" name="Рукописный ввод 156">
                    <a:extLst>
                      <a:ext uri="{FF2B5EF4-FFF2-40B4-BE49-F238E27FC236}">
                        <a16:creationId xmlns:a16="http://schemas.microsoft.com/office/drawing/2014/main" id="{CCB7F847-ADFF-1E3B-EB14-DF50A112A7DE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037920" y="1458600"/>
                    <a:ext cx="385560" cy="54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58" name="Рукописный ввод 157">
                    <a:extLst>
                      <a:ext uri="{FF2B5EF4-FFF2-40B4-BE49-F238E27FC236}">
                        <a16:creationId xmlns:a16="http://schemas.microsoft.com/office/drawing/2014/main" id="{D57D10EA-A60D-E19A-5EC9-1D481AE4BD41}"/>
                      </a:ext>
                    </a:extLst>
                  </p14:cNvPr>
                  <p14:cNvContentPartPr/>
                  <p14:nvPr/>
                </p14:nvContentPartPr>
                <p14:xfrm>
                  <a:off x="5048720" y="2054040"/>
                  <a:ext cx="143640" cy="103680"/>
                </p14:xfrm>
              </p:contentPart>
            </mc:Choice>
            <mc:Fallback xmlns="">
              <p:pic>
                <p:nvPicPr>
                  <p:cNvPr id="158" name="Рукописный ввод 157">
                    <a:extLst>
                      <a:ext uri="{FF2B5EF4-FFF2-40B4-BE49-F238E27FC236}">
                        <a16:creationId xmlns:a16="http://schemas.microsoft.com/office/drawing/2014/main" id="{D57D10EA-A60D-E19A-5EC9-1D481AE4BD4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039720" y="2045400"/>
                    <a:ext cx="1612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59" name="Рукописный ввод 158">
                    <a:extLst>
                      <a:ext uri="{FF2B5EF4-FFF2-40B4-BE49-F238E27FC236}">
                        <a16:creationId xmlns:a16="http://schemas.microsoft.com/office/drawing/2014/main" id="{DF314E68-BBA5-7C08-DE1C-F196ED828EDA}"/>
                      </a:ext>
                    </a:extLst>
                  </p14:cNvPr>
                  <p14:cNvContentPartPr/>
                  <p14:nvPr/>
                </p14:nvContentPartPr>
                <p14:xfrm>
                  <a:off x="5091920" y="2169960"/>
                  <a:ext cx="9720" cy="38160"/>
                </p14:xfrm>
              </p:contentPart>
            </mc:Choice>
            <mc:Fallback xmlns="">
              <p:pic>
                <p:nvPicPr>
                  <p:cNvPr id="159" name="Рукописный ввод 158">
                    <a:extLst>
                      <a:ext uri="{FF2B5EF4-FFF2-40B4-BE49-F238E27FC236}">
                        <a16:creationId xmlns:a16="http://schemas.microsoft.com/office/drawing/2014/main" id="{DF314E68-BBA5-7C08-DE1C-F196ED828ED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082920" y="2161320"/>
                    <a:ext cx="2736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60" name="Рукописный ввод 159">
                    <a:extLst>
                      <a:ext uri="{FF2B5EF4-FFF2-40B4-BE49-F238E27FC236}">
                        <a16:creationId xmlns:a16="http://schemas.microsoft.com/office/drawing/2014/main" id="{5BFD4AB3-BCD5-78CB-B92B-53DBC089C156}"/>
                      </a:ext>
                    </a:extLst>
                  </p14:cNvPr>
                  <p14:cNvContentPartPr/>
                  <p14:nvPr/>
                </p14:nvContentPartPr>
                <p14:xfrm>
                  <a:off x="5248880" y="2174280"/>
                  <a:ext cx="84600" cy="46080"/>
                </p14:xfrm>
              </p:contentPart>
            </mc:Choice>
            <mc:Fallback xmlns="">
              <p:pic>
                <p:nvPicPr>
                  <p:cNvPr id="160" name="Рукописный ввод 159">
                    <a:extLst>
                      <a:ext uri="{FF2B5EF4-FFF2-40B4-BE49-F238E27FC236}">
                        <a16:creationId xmlns:a16="http://schemas.microsoft.com/office/drawing/2014/main" id="{5BFD4AB3-BCD5-78CB-B92B-53DBC089C15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239880" y="2165280"/>
                    <a:ext cx="10224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61" name="Рукописный ввод 160">
                    <a:extLst>
                      <a:ext uri="{FF2B5EF4-FFF2-40B4-BE49-F238E27FC236}">
                        <a16:creationId xmlns:a16="http://schemas.microsoft.com/office/drawing/2014/main" id="{C9CEC21E-D297-A000-1D13-4030529E1F2B}"/>
                      </a:ext>
                    </a:extLst>
                  </p14:cNvPr>
                  <p14:cNvContentPartPr/>
                  <p14:nvPr/>
                </p14:nvContentPartPr>
                <p14:xfrm>
                  <a:off x="5277320" y="2070960"/>
                  <a:ext cx="96120" cy="90360"/>
                </p14:xfrm>
              </p:contentPart>
            </mc:Choice>
            <mc:Fallback xmlns="">
              <p:pic>
                <p:nvPicPr>
                  <p:cNvPr id="161" name="Рукописный ввод 160">
                    <a:extLst>
                      <a:ext uri="{FF2B5EF4-FFF2-40B4-BE49-F238E27FC236}">
                        <a16:creationId xmlns:a16="http://schemas.microsoft.com/office/drawing/2014/main" id="{C9CEC21E-D297-A000-1D13-4030529E1F2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268680" y="2062320"/>
                    <a:ext cx="1137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62" name="Рукописный ввод 161">
                    <a:extLst>
                      <a:ext uri="{FF2B5EF4-FFF2-40B4-BE49-F238E27FC236}">
                        <a16:creationId xmlns:a16="http://schemas.microsoft.com/office/drawing/2014/main" id="{C5A38406-4B11-68AF-D835-D8CE9720BE72}"/>
                      </a:ext>
                    </a:extLst>
                  </p14:cNvPr>
                  <p14:cNvContentPartPr/>
                  <p14:nvPr/>
                </p14:nvContentPartPr>
                <p14:xfrm>
                  <a:off x="5311160" y="1938120"/>
                  <a:ext cx="264600" cy="280080"/>
                </p14:xfrm>
              </p:contentPart>
            </mc:Choice>
            <mc:Fallback xmlns="">
              <p:pic>
                <p:nvPicPr>
                  <p:cNvPr id="162" name="Рукописный ввод 161">
                    <a:extLst>
                      <a:ext uri="{FF2B5EF4-FFF2-40B4-BE49-F238E27FC236}">
                        <a16:creationId xmlns:a16="http://schemas.microsoft.com/office/drawing/2014/main" id="{C5A38406-4B11-68AF-D835-D8CE9720BE7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302520" y="1929120"/>
                    <a:ext cx="28224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63" name="Рукописный ввод 162">
                    <a:extLst>
                      <a:ext uri="{FF2B5EF4-FFF2-40B4-BE49-F238E27FC236}">
                        <a16:creationId xmlns:a16="http://schemas.microsoft.com/office/drawing/2014/main" id="{F051DB21-BD92-5D5C-48A1-C576FDF7F2AB}"/>
                      </a:ext>
                    </a:extLst>
                  </p14:cNvPr>
                  <p14:cNvContentPartPr/>
                  <p14:nvPr/>
                </p14:nvContentPartPr>
                <p14:xfrm>
                  <a:off x="5568200" y="1893480"/>
                  <a:ext cx="697680" cy="350640"/>
                </p14:xfrm>
              </p:contentPart>
            </mc:Choice>
            <mc:Fallback xmlns="">
              <p:pic>
                <p:nvPicPr>
                  <p:cNvPr id="163" name="Рукописный ввод 162">
                    <a:extLst>
                      <a:ext uri="{FF2B5EF4-FFF2-40B4-BE49-F238E27FC236}">
                        <a16:creationId xmlns:a16="http://schemas.microsoft.com/office/drawing/2014/main" id="{F051DB21-BD92-5D5C-48A1-C576FDF7F2A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559200" y="1884840"/>
                    <a:ext cx="715320" cy="3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64" name="Рукописный ввод 163">
                    <a:extLst>
                      <a:ext uri="{FF2B5EF4-FFF2-40B4-BE49-F238E27FC236}">
                        <a16:creationId xmlns:a16="http://schemas.microsoft.com/office/drawing/2014/main" id="{A89BC772-0EC9-942E-3249-2A3A3E224813}"/>
                      </a:ext>
                    </a:extLst>
                  </p14:cNvPr>
                  <p14:cNvContentPartPr/>
                  <p14:nvPr/>
                </p14:nvContentPartPr>
                <p14:xfrm>
                  <a:off x="5907680" y="2045760"/>
                  <a:ext cx="46800" cy="82440"/>
                </p14:xfrm>
              </p:contentPart>
            </mc:Choice>
            <mc:Fallback xmlns="">
              <p:pic>
                <p:nvPicPr>
                  <p:cNvPr id="164" name="Рукописный ввод 163">
                    <a:extLst>
                      <a:ext uri="{FF2B5EF4-FFF2-40B4-BE49-F238E27FC236}">
                        <a16:creationId xmlns:a16="http://schemas.microsoft.com/office/drawing/2014/main" id="{A89BC772-0EC9-942E-3249-2A3A3E22481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899040" y="2037120"/>
                    <a:ext cx="6444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65" name="Рукописный ввод 164">
                    <a:extLst>
                      <a:ext uri="{FF2B5EF4-FFF2-40B4-BE49-F238E27FC236}">
                        <a16:creationId xmlns:a16="http://schemas.microsoft.com/office/drawing/2014/main" id="{7536F842-CE8D-1E13-06E1-87FBD19764A6}"/>
                      </a:ext>
                    </a:extLst>
                  </p14:cNvPr>
                  <p14:cNvContentPartPr/>
                  <p14:nvPr/>
                </p14:nvContentPartPr>
                <p14:xfrm>
                  <a:off x="5948720" y="2009760"/>
                  <a:ext cx="100800" cy="211320"/>
                </p14:xfrm>
              </p:contentPart>
            </mc:Choice>
            <mc:Fallback xmlns="">
              <p:pic>
                <p:nvPicPr>
                  <p:cNvPr id="165" name="Рукописный ввод 164">
                    <a:extLst>
                      <a:ext uri="{FF2B5EF4-FFF2-40B4-BE49-F238E27FC236}">
                        <a16:creationId xmlns:a16="http://schemas.microsoft.com/office/drawing/2014/main" id="{7536F842-CE8D-1E13-06E1-87FBD19764A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939720" y="2001120"/>
                    <a:ext cx="11844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66" name="Рукописный ввод 165">
                    <a:extLst>
                      <a:ext uri="{FF2B5EF4-FFF2-40B4-BE49-F238E27FC236}">
                        <a16:creationId xmlns:a16="http://schemas.microsoft.com/office/drawing/2014/main" id="{98F02770-6625-DA1A-F446-5CAC1F94534E}"/>
                      </a:ext>
                    </a:extLst>
                  </p14:cNvPr>
                  <p14:cNvContentPartPr/>
                  <p14:nvPr/>
                </p14:nvContentPartPr>
                <p14:xfrm>
                  <a:off x="5748200" y="2151600"/>
                  <a:ext cx="177840" cy="27720"/>
                </p14:xfrm>
              </p:contentPart>
            </mc:Choice>
            <mc:Fallback xmlns="">
              <p:pic>
                <p:nvPicPr>
                  <p:cNvPr id="166" name="Рукописный ввод 165">
                    <a:extLst>
                      <a:ext uri="{FF2B5EF4-FFF2-40B4-BE49-F238E27FC236}">
                        <a16:creationId xmlns:a16="http://schemas.microsoft.com/office/drawing/2014/main" id="{98F02770-6625-DA1A-F446-5CAC1F94534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739200" y="2142600"/>
                    <a:ext cx="1954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67" name="Рукописный ввод 166">
                    <a:extLst>
                      <a:ext uri="{FF2B5EF4-FFF2-40B4-BE49-F238E27FC236}">
                        <a16:creationId xmlns:a16="http://schemas.microsoft.com/office/drawing/2014/main" id="{3A4A1EE2-ABC5-7CAA-D709-A466E8D9B5EF}"/>
                      </a:ext>
                    </a:extLst>
                  </p14:cNvPr>
                  <p14:cNvContentPartPr/>
                  <p14:nvPr/>
                </p14:nvContentPartPr>
                <p14:xfrm>
                  <a:off x="5768720" y="2111280"/>
                  <a:ext cx="163800" cy="39240"/>
                </p14:xfrm>
              </p:contentPart>
            </mc:Choice>
            <mc:Fallback xmlns="">
              <p:pic>
                <p:nvPicPr>
                  <p:cNvPr id="167" name="Рукописный ввод 166">
                    <a:extLst>
                      <a:ext uri="{FF2B5EF4-FFF2-40B4-BE49-F238E27FC236}">
                        <a16:creationId xmlns:a16="http://schemas.microsoft.com/office/drawing/2014/main" id="{3A4A1EE2-ABC5-7CAA-D709-A466E8D9B5E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759720" y="2102280"/>
                    <a:ext cx="18144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68" name="Рукописный ввод 167">
                    <a:extLst>
                      <a:ext uri="{FF2B5EF4-FFF2-40B4-BE49-F238E27FC236}">
                        <a16:creationId xmlns:a16="http://schemas.microsoft.com/office/drawing/2014/main" id="{8BCE5E94-CD4C-4F59-6069-CBEA53EDB710}"/>
                      </a:ext>
                    </a:extLst>
                  </p14:cNvPr>
                  <p14:cNvContentPartPr/>
                  <p14:nvPr/>
                </p14:nvContentPartPr>
                <p14:xfrm>
                  <a:off x="5729480" y="1647960"/>
                  <a:ext cx="93240" cy="270000"/>
                </p14:xfrm>
              </p:contentPart>
            </mc:Choice>
            <mc:Fallback xmlns="">
              <p:pic>
                <p:nvPicPr>
                  <p:cNvPr id="168" name="Рукописный ввод 167">
                    <a:extLst>
                      <a:ext uri="{FF2B5EF4-FFF2-40B4-BE49-F238E27FC236}">
                        <a16:creationId xmlns:a16="http://schemas.microsoft.com/office/drawing/2014/main" id="{8BCE5E94-CD4C-4F59-6069-CBEA53EDB710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720480" y="1638960"/>
                    <a:ext cx="11088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9" name="Рукописный ввод 168">
                    <a:extLst>
                      <a:ext uri="{FF2B5EF4-FFF2-40B4-BE49-F238E27FC236}">
                        <a16:creationId xmlns:a16="http://schemas.microsoft.com/office/drawing/2014/main" id="{DC5C1D90-92F6-FE39-AFF1-D57A6D398BAD}"/>
                      </a:ext>
                    </a:extLst>
                  </p14:cNvPr>
                  <p14:cNvContentPartPr/>
                  <p14:nvPr/>
                </p14:nvContentPartPr>
                <p14:xfrm>
                  <a:off x="5750000" y="1579920"/>
                  <a:ext cx="47880" cy="103320"/>
                </p14:xfrm>
              </p:contentPart>
            </mc:Choice>
            <mc:Fallback xmlns="">
              <p:pic>
                <p:nvPicPr>
                  <p:cNvPr id="169" name="Рукописный ввод 168">
                    <a:extLst>
                      <a:ext uri="{FF2B5EF4-FFF2-40B4-BE49-F238E27FC236}">
                        <a16:creationId xmlns:a16="http://schemas.microsoft.com/office/drawing/2014/main" id="{DC5C1D90-92F6-FE39-AFF1-D57A6D398BA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741000" y="1570920"/>
                    <a:ext cx="655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0" name="Рукописный ввод 169">
                    <a:extLst>
                      <a:ext uri="{FF2B5EF4-FFF2-40B4-BE49-F238E27FC236}">
                        <a16:creationId xmlns:a16="http://schemas.microsoft.com/office/drawing/2014/main" id="{9328E7A6-D5CF-DBE8-E831-C1BA95100FE7}"/>
                      </a:ext>
                    </a:extLst>
                  </p14:cNvPr>
                  <p14:cNvContentPartPr/>
                  <p14:nvPr/>
                </p14:nvContentPartPr>
                <p14:xfrm>
                  <a:off x="6093080" y="1586040"/>
                  <a:ext cx="79200" cy="290520"/>
                </p14:xfrm>
              </p:contentPart>
            </mc:Choice>
            <mc:Fallback xmlns="">
              <p:pic>
                <p:nvPicPr>
                  <p:cNvPr id="170" name="Рукописный ввод 169">
                    <a:extLst>
                      <a:ext uri="{FF2B5EF4-FFF2-40B4-BE49-F238E27FC236}">
                        <a16:creationId xmlns:a16="http://schemas.microsoft.com/office/drawing/2014/main" id="{9328E7A6-D5CF-DBE8-E831-C1BA95100FE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084080" y="1577040"/>
                    <a:ext cx="968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71" name="Рукописный ввод 170">
                    <a:extLst>
                      <a:ext uri="{FF2B5EF4-FFF2-40B4-BE49-F238E27FC236}">
                        <a16:creationId xmlns:a16="http://schemas.microsoft.com/office/drawing/2014/main" id="{B5BF4B9A-94C0-D508-D4C3-591C4E3420CF}"/>
                      </a:ext>
                    </a:extLst>
                  </p14:cNvPr>
                  <p14:cNvContentPartPr/>
                  <p14:nvPr/>
                </p14:nvContentPartPr>
                <p14:xfrm>
                  <a:off x="6657200" y="1799880"/>
                  <a:ext cx="462960" cy="368640"/>
                </p14:xfrm>
              </p:contentPart>
            </mc:Choice>
            <mc:Fallback xmlns="">
              <p:pic>
                <p:nvPicPr>
                  <p:cNvPr id="171" name="Рукописный ввод 170">
                    <a:extLst>
                      <a:ext uri="{FF2B5EF4-FFF2-40B4-BE49-F238E27FC236}">
                        <a16:creationId xmlns:a16="http://schemas.microsoft.com/office/drawing/2014/main" id="{B5BF4B9A-94C0-D508-D4C3-591C4E3420C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648200" y="1790880"/>
                    <a:ext cx="480600" cy="38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72" name="Рукописный ввод 171">
                    <a:extLst>
                      <a:ext uri="{FF2B5EF4-FFF2-40B4-BE49-F238E27FC236}">
                        <a16:creationId xmlns:a16="http://schemas.microsoft.com/office/drawing/2014/main" id="{F028F6EE-2EDF-52C9-E2CA-F2DD49834CD9}"/>
                      </a:ext>
                    </a:extLst>
                  </p14:cNvPr>
                  <p14:cNvContentPartPr/>
                  <p14:nvPr/>
                </p14:nvContentPartPr>
                <p14:xfrm>
                  <a:off x="6250760" y="2036400"/>
                  <a:ext cx="386280" cy="107640"/>
                </p14:xfrm>
              </p:contentPart>
            </mc:Choice>
            <mc:Fallback xmlns="">
              <p:pic>
                <p:nvPicPr>
                  <p:cNvPr id="172" name="Рукописный ввод 171">
                    <a:extLst>
                      <a:ext uri="{FF2B5EF4-FFF2-40B4-BE49-F238E27FC236}">
                        <a16:creationId xmlns:a16="http://schemas.microsoft.com/office/drawing/2014/main" id="{F028F6EE-2EDF-52C9-E2CA-F2DD49834CD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242120" y="2027400"/>
                    <a:ext cx="4039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73" name="Рукописный ввод 172">
                    <a:extLst>
                      <a:ext uri="{FF2B5EF4-FFF2-40B4-BE49-F238E27FC236}">
                        <a16:creationId xmlns:a16="http://schemas.microsoft.com/office/drawing/2014/main" id="{796736A8-23A6-D175-9081-C91E83EE10A3}"/>
                      </a:ext>
                    </a:extLst>
                  </p14:cNvPr>
                  <p14:cNvContentPartPr/>
                  <p14:nvPr/>
                </p14:nvContentPartPr>
                <p14:xfrm>
                  <a:off x="7101800" y="2133240"/>
                  <a:ext cx="73440" cy="127440"/>
                </p14:xfrm>
              </p:contentPart>
            </mc:Choice>
            <mc:Fallback xmlns="">
              <p:pic>
                <p:nvPicPr>
                  <p:cNvPr id="173" name="Рукописный ввод 172">
                    <a:extLst>
                      <a:ext uri="{FF2B5EF4-FFF2-40B4-BE49-F238E27FC236}">
                        <a16:creationId xmlns:a16="http://schemas.microsoft.com/office/drawing/2014/main" id="{796736A8-23A6-D175-9081-C91E83EE10A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093160" y="2124240"/>
                    <a:ext cx="9108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74" name="Рукописный ввод 173">
                    <a:extLst>
                      <a:ext uri="{FF2B5EF4-FFF2-40B4-BE49-F238E27FC236}">
                        <a16:creationId xmlns:a16="http://schemas.microsoft.com/office/drawing/2014/main" id="{18F32E73-038D-D7D8-7D84-2EAB6EF9FF03}"/>
                      </a:ext>
                    </a:extLst>
                  </p14:cNvPr>
                  <p14:cNvContentPartPr/>
                  <p14:nvPr/>
                </p14:nvContentPartPr>
                <p14:xfrm>
                  <a:off x="7188200" y="2233320"/>
                  <a:ext cx="24480" cy="31680"/>
                </p14:xfrm>
              </p:contentPart>
            </mc:Choice>
            <mc:Fallback xmlns="">
              <p:pic>
                <p:nvPicPr>
                  <p:cNvPr id="174" name="Рукописный ввод 173">
                    <a:extLst>
                      <a:ext uri="{FF2B5EF4-FFF2-40B4-BE49-F238E27FC236}">
                        <a16:creationId xmlns:a16="http://schemas.microsoft.com/office/drawing/2014/main" id="{18F32E73-038D-D7D8-7D84-2EAB6EF9FF03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179200" y="2224680"/>
                    <a:ext cx="4212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75" name="Рукописный ввод 174">
                    <a:extLst>
                      <a:ext uri="{FF2B5EF4-FFF2-40B4-BE49-F238E27FC236}">
                        <a16:creationId xmlns:a16="http://schemas.microsoft.com/office/drawing/2014/main" id="{E78E26C5-46A9-392E-A8B2-132CAA481362}"/>
                      </a:ext>
                    </a:extLst>
                  </p14:cNvPr>
                  <p14:cNvContentPartPr/>
                  <p14:nvPr/>
                </p14:nvContentPartPr>
                <p14:xfrm>
                  <a:off x="6719840" y="1455360"/>
                  <a:ext cx="113760" cy="106560"/>
                </p14:xfrm>
              </p:contentPart>
            </mc:Choice>
            <mc:Fallback xmlns="">
              <p:pic>
                <p:nvPicPr>
                  <p:cNvPr id="175" name="Рукописный ввод 174">
                    <a:extLst>
                      <a:ext uri="{FF2B5EF4-FFF2-40B4-BE49-F238E27FC236}">
                        <a16:creationId xmlns:a16="http://schemas.microsoft.com/office/drawing/2014/main" id="{E78E26C5-46A9-392E-A8B2-132CAA48136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11200" y="1446360"/>
                    <a:ext cx="13140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76" name="Рукописный ввод 175">
                    <a:extLst>
                      <a:ext uri="{FF2B5EF4-FFF2-40B4-BE49-F238E27FC236}">
                        <a16:creationId xmlns:a16="http://schemas.microsoft.com/office/drawing/2014/main" id="{0723B290-F826-40ED-0CF4-2483A215F82C}"/>
                      </a:ext>
                    </a:extLst>
                  </p14:cNvPr>
                  <p14:cNvContentPartPr/>
                  <p14:nvPr/>
                </p14:nvContentPartPr>
                <p14:xfrm>
                  <a:off x="6538760" y="1423320"/>
                  <a:ext cx="88920" cy="48960"/>
                </p14:xfrm>
              </p:contentPart>
            </mc:Choice>
            <mc:Fallback xmlns="">
              <p:pic>
                <p:nvPicPr>
                  <p:cNvPr id="176" name="Рукописный ввод 175">
                    <a:extLst>
                      <a:ext uri="{FF2B5EF4-FFF2-40B4-BE49-F238E27FC236}">
                        <a16:creationId xmlns:a16="http://schemas.microsoft.com/office/drawing/2014/main" id="{0723B290-F826-40ED-0CF4-2483A215F82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529760" y="1414680"/>
                    <a:ext cx="10656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77" name="Рукописный ввод 176">
                    <a:extLst>
                      <a:ext uri="{FF2B5EF4-FFF2-40B4-BE49-F238E27FC236}">
                        <a16:creationId xmlns:a16="http://schemas.microsoft.com/office/drawing/2014/main" id="{19858E51-EC65-AB16-4516-2E92A4B9FE4E}"/>
                      </a:ext>
                    </a:extLst>
                  </p14:cNvPr>
                  <p14:cNvContentPartPr/>
                  <p14:nvPr/>
                </p14:nvContentPartPr>
                <p14:xfrm>
                  <a:off x="6319880" y="1326480"/>
                  <a:ext cx="144720" cy="62640"/>
                </p14:xfrm>
              </p:contentPart>
            </mc:Choice>
            <mc:Fallback xmlns="">
              <p:pic>
                <p:nvPicPr>
                  <p:cNvPr id="177" name="Рукописный ввод 176">
                    <a:extLst>
                      <a:ext uri="{FF2B5EF4-FFF2-40B4-BE49-F238E27FC236}">
                        <a16:creationId xmlns:a16="http://schemas.microsoft.com/office/drawing/2014/main" id="{19858E51-EC65-AB16-4516-2E92A4B9FE4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311240" y="1317480"/>
                    <a:ext cx="1623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78" name="Рукописный ввод 177">
                    <a:extLst>
                      <a:ext uri="{FF2B5EF4-FFF2-40B4-BE49-F238E27FC236}">
                        <a16:creationId xmlns:a16="http://schemas.microsoft.com/office/drawing/2014/main" id="{711F7C02-F6EF-7231-50A4-C5F0D0E70ED6}"/>
                      </a:ext>
                    </a:extLst>
                  </p14:cNvPr>
                  <p14:cNvContentPartPr/>
                  <p14:nvPr/>
                </p14:nvContentPartPr>
                <p14:xfrm>
                  <a:off x="6897320" y="1647960"/>
                  <a:ext cx="103320" cy="116280"/>
                </p14:xfrm>
              </p:contentPart>
            </mc:Choice>
            <mc:Fallback xmlns="">
              <p:pic>
                <p:nvPicPr>
                  <p:cNvPr id="178" name="Рукописный ввод 177">
                    <a:extLst>
                      <a:ext uri="{FF2B5EF4-FFF2-40B4-BE49-F238E27FC236}">
                        <a16:creationId xmlns:a16="http://schemas.microsoft.com/office/drawing/2014/main" id="{711F7C02-F6EF-7231-50A4-C5F0D0E70ED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888680" y="1639320"/>
                    <a:ext cx="1209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79" name="Рукописный ввод 178">
                    <a:extLst>
                      <a:ext uri="{FF2B5EF4-FFF2-40B4-BE49-F238E27FC236}">
                        <a16:creationId xmlns:a16="http://schemas.microsoft.com/office/drawing/2014/main" id="{60FE5404-11E2-6710-A6EB-08C231B7C738}"/>
                      </a:ext>
                    </a:extLst>
                  </p14:cNvPr>
                  <p14:cNvContentPartPr/>
                  <p14:nvPr/>
                </p14:nvContentPartPr>
                <p14:xfrm>
                  <a:off x="7034480" y="1806360"/>
                  <a:ext cx="74160" cy="35640"/>
                </p14:xfrm>
              </p:contentPart>
            </mc:Choice>
            <mc:Fallback xmlns="">
              <p:pic>
                <p:nvPicPr>
                  <p:cNvPr id="179" name="Рукописный ввод 178">
                    <a:extLst>
                      <a:ext uri="{FF2B5EF4-FFF2-40B4-BE49-F238E27FC236}">
                        <a16:creationId xmlns:a16="http://schemas.microsoft.com/office/drawing/2014/main" id="{60FE5404-11E2-6710-A6EB-08C231B7C738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025480" y="1797360"/>
                    <a:ext cx="918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80" name="Рукописный ввод 179">
                    <a:extLst>
                      <a:ext uri="{FF2B5EF4-FFF2-40B4-BE49-F238E27FC236}">
                        <a16:creationId xmlns:a16="http://schemas.microsoft.com/office/drawing/2014/main" id="{720D8109-1555-7A82-276D-4EFE6B38E5C7}"/>
                      </a:ext>
                    </a:extLst>
                  </p14:cNvPr>
                  <p14:cNvContentPartPr/>
                  <p14:nvPr/>
                </p14:nvContentPartPr>
                <p14:xfrm>
                  <a:off x="6527960" y="2109120"/>
                  <a:ext cx="124200" cy="44280"/>
                </p14:xfrm>
              </p:contentPart>
            </mc:Choice>
            <mc:Fallback xmlns="">
              <p:pic>
                <p:nvPicPr>
                  <p:cNvPr id="180" name="Рукописный ввод 179">
                    <a:extLst>
                      <a:ext uri="{FF2B5EF4-FFF2-40B4-BE49-F238E27FC236}">
                        <a16:creationId xmlns:a16="http://schemas.microsoft.com/office/drawing/2014/main" id="{720D8109-1555-7A82-276D-4EFE6B38E5C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519320" y="2100120"/>
                    <a:ext cx="141840" cy="61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4CEFDA5E-F4AB-21C5-D038-8E0B2318D888}"/>
                </a:ext>
              </a:extLst>
            </p:cNvPr>
            <p:cNvGrpSpPr/>
            <p:nvPr/>
          </p:nvGrpSpPr>
          <p:grpSpPr>
            <a:xfrm>
              <a:off x="5067400" y="2535560"/>
              <a:ext cx="3126960" cy="3017880"/>
              <a:chOff x="5067400" y="2535560"/>
              <a:chExt cx="3126960" cy="301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918929E8-39D9-B4E3-280B-44B9944ECC82}"/>
                      </a:ext>
                    </a:extLst>
                  </p14:cNvPr>
                  <p14:cNvContentPartPr/>
                  <p14:nvPr/>
                </p14:nvContentPartPr>
                <p14:xfrm>
                  <a:off x="5067400" y="2568320"/>
                  <a:ext cx="757800" cy="1056240"/>
                </p14:xfrm>
              </p:contentPart>
            </mc:Choice>
            <mc:Fallback xmlns=""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918929E8-39D9-B4E3-280B-44B9944ECC82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058400" y="2559320"/>
                    <a:ext cx="775440" cy="10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B40629D3-20A6-22C3-7B43-9697A501D8DC}"/>
                      </a:ext>
                    </a:extLst>
                  </p14:cNvPr>
                  <p14:cNvContentPartPr/>
                  <p14:nvPr/>
                </p14:nvContentPartPr>
                <p14:xfrm>
                  <a:off x="5269360" y="2561840"/>
                  <a:ext cx="101160" cy="36864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B40629D3-20A6-22C3-7B43-9697A501D8DC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260360" y="2553200"/>
                    <a:ext cx="118800" cy="38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22C74FDD-3D3F-32DF-1588-963573DCA6C2}"/>
                      </a:ext>
                    </a:extLst>
                  </p14:cNvPr>
                  <p14:cNvContentPartPr/>
                  <p14:nvPr/>
                </p14:nvContentPartPr>
                <p14:xfrm>
                  <a:off x="5359720" y="2536640"/>
                  <a:ext cx="440640" cy="98784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22C74FDD-3D3F-32DF-1588-963573DCA6C2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351080" y="2528000"/>
                    <a:ext cx="458280" cy="10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3CB488EE-3907-A6A4-3D48-64496AE967B8}"/>
                      </a:ext>
                    </a:extLst>
                  </p14:cNvPr>
                  <p14:cNvContentPartPr/>
                  <p14:nvPr/>
                </p14:nvContentPartPr>
                <p14:xfrm>
                  <a:off x="5504800" y="2818160"/>
                  <a:ext cx="106560" cy="22536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3CB488EE-3907-A6A4-3D48-64496AE967B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496160" y="2809520"/>
                    <a:ext cx="12420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BB1641BC-CB47-A423-2D6C-2E6D734B4957}"/>
                      </a:ext>
                    </a:extLst>
                  </p14:cNvPr>
                  <p14:cNvContentPartPr/>
                  <p14:nvPr/>
                </p14:nvContentPartPr>
                <p14:xfrm>
                  <a:off x="5527120" y="3035600"/>
                  <a:ext cx="86040" cy="10872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BB1641BC-CB47-A423-2D6C-2E6D734B495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518120" y="3026600"/>
                    <a:ext cx="1036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F1D4D133-A065-1847-84B6-FBBD3EC89D83}"/>
                      </a:ext>
                    </a:extLst>
                  </p14:cNvPr>
                  <p14:cNvContentPartPr/>
                  <p14:nvPr/>
                </p14:nvContentPartPr>
                <p14:xfrm>
                  <a:off x="5595880" y="3064040"/>
                  <a:ext cx="223920" cy="15552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F1D4D133-A065-1847-84B6-FBBD3EC89D8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587240" y="3055040"/>
                    <a:ext cx="241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7FF4F177-30FC-D025-8C3F-AA96D6DD4147}"/>
                      </a:ext>
                    </a:extLst>
                  </p14:cNvPr>
                  <p14:cNvContentPartPr/>
                  <p14:nvPr/>
                </p14:nvContentPartPr>
                <p14:xfrm>
                  <a:off x="5556640" y="2576960"/>
                  <a:ext cx="177120" cy="21312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7FF4F177-30FC-D025-8C3F-AA96D6DD4147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548000" y="2567960"/>
                    <a:ext cx="19476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D3B6CB94-3137-A323-2231-E3082B4B500C}"/>
                      </a:ext>
                    </a:extLst>
                  </p14:cNvPr>
                  <p14:cNvContentPartPr/>
                  <p14:nvPr/>
                </p14:nvContentPartPr>
                <p14:xfrm>
                  <a:off x="5412280" y="2679920"/>
                  <a:ext cx="71640" cy="507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D3B6CB94-3137-A323-2231-E3082B4B500C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403640" y="2671280"/>
                    <a:ext cx="8928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4190B6CC-F899-C3CD-1CBE-9D09D39BF0E1}"/>
                      </a:ext>
                    </a:extLst>
                  </p14:cNvPr>
                  <p14:cNvContentPartPr/>
                  <p14:nvPr/>
                </p14:nvContentPartPr>
                <p14:xfrm>
                  <a:off x="5111680" y="2769560"/>
                  <a:ext cx="100080" cy="1296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4190B6CC-F899-C3CD-1CBE-9D09D39BF0E1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5102680" y="2760920"/>
                    <a:ext cx="117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A6BC57D9-DE37-D839-EC61-9A693FE41047}"/>
                      </a:ext>
                    </a:extLst>
                  </p14:cNvPr>
                  <p14:cNvContentPartPr/>
                  <p14:nvPr/>
                </p14:nvContentPartPr>
                <p14:xfrm>
                  <a:off x="5134720" y="2954240"/>
                  <a:ext cx="34200" cy="3096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A6BC57D9-DE37-D839-EC61-9A693FE41047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126080" y="2945600"/>
                    <a:ext cx="518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7" name="Рукописный ввод 26">
                    <a:extLst>
                      <a:ext uri="{FF2B5EF4-FFF2-40B4-BE49-F238E27FC236}">
                        <a16:creationId xmlns:a16="http://schemas.microsoft.com/office/drawing/2014/main" id="{95A29904-3576-BB75-22EE-6256DEFE7D1E}"/>
                      </a:ext>
                    </a:extLst>
                  </p14:cNvPr>
                  <p14:cNvContentPartPr/>
                  <p14:nvPr/>
                </p14:nvContentPartPr>
                <p14:xfrm>
                  <a:off x="5166760" y="3003920"/>
                  <a:ext cx="34200" cy="21600"/>
                </p14:xfrm>
              </p:contentPart>
            </mc:Choice>
            <mc:Fallback xmlns="">
              <p:pic>
                <p:nvPicPr>
                  <p:cNvPr id="27" name="Рукописный ввод 26">
                    <a:extLst>
                      <a:ext uri="{FF2B5EF4-FFF2-40B4-BE49-F238E27FC236}">
                        <a16:creationId xmlns:a16="http://schemas.microsoft.com/office/drawing/2014/main" id="{95A29904-3576-BB75-22EE-6256DEFE7D1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5157760" y="2994920"/>
                    <a:ext cx="518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88BF912F-07FE-B63B-39EE-B421C77E179A}"/>
                      </a:ext>
                    </a:extLst>
                  </p14:cNvPr>
                  <p14:cNvContentPartPr/>
                  <p14:nvPr/>
                </p14:nvContentPartPr>
                <p14:xfrm>
                  <a:off x="5290240" y="3257000"/>
                  <a:ext cx="41760" cy="2592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88BF912F-07FE-B63B-39EE-B421C77E179A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5281600" y="3248000"/>
                    <a:ext cx="5940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2DA9F7B7-936E-7666-D720-92DFF1FA758D}"/>
                      </a:ext>
                    </a:extLst>
                  </p14:cNvPr>
                  <p14:cNvContentPartPr/>
                  <p14:nvPr/>
                </p14:nvContentPartPr>
                <p14:xfrm>
                  <a:off x="5329840" y="3302360"/>
                  <a:ext cx="24840" cy="2556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2DA9F7B7-936E-7666-D720-92DFF1FA758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320840" y="3293360"/>
                    <a:ext cx="4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F9EC41A1-A3DC-8421-DCF1-7CA50E43ED37}"/>
                      </a:ext>
                    </a:extLst>
                  </p14:cNvPr>
                  <p14:cNvContentPartPr/>
                  <p14:nvPr/>
                </p14:nvContentPartPr>
                <p14:xfrm>
                  <a:off x="5625400" y="2761280"/>
                  <a:ext cx="133200" cy="32364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F9EC41A1-A3DC-8421-DCF1-7CA50E43ED37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616760" y="2752640"/>
                    <a:ext cx="15084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31" name="Рукописный ввод 30">
                    <a:extLst>
                      <a:ext uri="{FF2B5EF4-FFF2-40B4-BE49-F238E27FC236}">
                        <a16:creationId xmlns:a16="http://schemas.microsoft.com/office/drawing/2014/main" id="{7C2251B8-268B-4483-313B-63AD8BD461E7}"/>
                      </a:ext>
                    </a:extLst>
                  </p14:cNvPr>
                  <p14:cNvContentPartPr/>
                  <p14:nvPr/>
                </p14:nvContentPartPr>
                <p14:xfrm>
                  <a:off x="5828440" y="2535560"/>
                  <a:ext cx="66960" cy="352080"/>
                </p14:xfrm>
              </p:contentPart>
            </mc:Choice>
            <mc:Fallback xmlns="">
              <p:pic>
                <p:nvPicPr>
                  <p:cNvPr id="31" name="Рукописный ввод 30">
                    <a:extLst>
                      <a:ext uri="{FF2B5EF4-FFF2-40B4-BE49-F238E27FC236}">
                        <a16:creationId xmlns:a16="http://schemas.microsoft.com/office/drawing/2014/main" id="{7C2251B8-268B-4483-313B-63AD8BD461E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819800" y="2526920"/>
                    <a:ext cx="8460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DDEDF2ED-C96E-B963-173C-C1A21E40E098}"/>
                      </a:ext>
                    </a:extLst>
                  </p14:cNvPr>
                  <p14:cNvContentPartPr/>
                  <p14:nvPr/>
                </p14:nvContentPartPr>
                <p14:xfrm>
                  <a:off x="5891800" y="2925800"/>
                  <a:ext cx="72000" cy="46872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DDEDF2ED-C96E-B963-173C-C1A21E40E09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882800" y="2917160"/>
                    <a:ext cx="89640" cy="48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33" name="Рукописный ввод 32">
                    <a:extLst>
                      <a:ext uri="{FF2B5EF4-FFF2-40B4-BE49-F238E27FC236}">
                        <a16:creationId xmlns:a16="http://schemas.microsoft.com/office/drawing/2014/main" id="{97A1E3C2-804C-5355-C3CC-4715D1A789C6}"/>
                      </a:ext>
                    </a:extLst>
                  </p14:cNvPr>
                  <p14:cNvContentPartPr/>
                  <p14:nvPr/>
                </p14:nvContentPartPr>
                <p14:xfrm>
                  <a:off x="5886760" y="3380480"/>
                  <a:ext cx="11520" cy="132840"/>
                </p14:xfrm>
              </p:contentPart>
            </mc:Choice>
            <mc:Fallback xmlns="">
              <p:pic>
                <p:nvPicPr>
                  <p:cNvPr id="33" name="Рукописный ввод 32">
                    <a:extLst>
                      <a:ext uri="{FF2B5EF4-FFF2-40B4-BE49-F238E27FC236}">
                        <a16:creationId xmlns:a16="http://schemas.microsoft.com/office/drawing/2014/main" id="{97A1E3C2-804C-5355-C3CC-4715D1A789C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877760" y="3371480"/>
                    <a:ext cx="291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34" name="Рукописный ввод 33">
                    <a:extLst>
                      <a:ext uri="{FF2B5EF4-FFF2-40B4-BE49-F238E27FC236}">
                        <a16:creationId xmlns:a16="http://schemas.microsoft.com/office/drawing/2014/main" id="{CA518E26-3575-DC73-0CEF-704D4810D7D2}"/>
                      </a:ext>
                    </a:extLst>
                  </p14:cNvPr>
                  <p14:cNvContentPartPr/>
                  <p14:nvPr/>
                </p14:nvContentPartPr>
                <p14:xfrm>
                  <a:off x="5899720" y="3381560"/>
                  <a:ext cx="64080" cy="145080"/>
                </p14:xfrm>
              </p:contentPart>
            </mc:Choice>
            <mc:Fallback xmlns="">
              <p:pic>
                <p:nvPicPr>
                  <p:cNvPr id="34" name="Рукописный ввод 33">
                    <a:extLst>
                      <a:ext uri="{FF2B5EF4-FFF2-40B4-BE49-F238E27FC236}">
                        <a16:creationId xmlns:a16="http://schemas.microsoft.com/office/drawing/2014/main" id="{CA518E26-3575-DC73-0CEF-704D4810D7D2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891080" y="3372560"/>
                    <a:ext cx="817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35" name="Рукописный ввод 34">
                    <a:extLst>
                      <a:ext uri="{FF2B5EF4-FFF2-40B4-BE49-F238E27FC236}">
                        <a16:creationId xmlns:a16="http://schemas.microsoft.com/office/drawing/2014/main" id="{8CC87E11-FBA2-C104-36F7-F483B9CE0E48}"/>
                      </a:ext>
                    </a:extLst>
                  </p14:cNvPr>
                  <p14:cNvContentPartPr/>
                  <p14:nvPr/>
                </p14:nvContentPartPr>
                <p14:xfrm>
                  <a:off x="5914840" y="2538800"/>
                  <a:ext cx="219600" cy="398880"/>
                </p14:xfrm>
              </p:contentPart>
            </mc:Choice>
            <mc:Fallback xmlns=""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8CC87E11-FBA2-C104-36F7-F483B9CE0E4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05840" y="2529800"/>
                    <a:ext cx="237240" cy="41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36" name="Рукописный ввод 35">
                    <a:extLst>
                      <a:ext uri="{FF2B5EF4-FFF2-40B4-BE49-F238E27FC236}">
                        <a16:creationId xmlns:a16="http://schemas.microsoft.com/office/drawing/2014/main" id="{40A22885-29EF-CBE8-1D54-314E70063F8A}"/>
                      </a:ext>
                    </a:extLst>
                  </p14:cNvPr>
                  <p14:cNvContentPartPr/>
                  <p14:nvPr/>
                </p14:nvContentPartPr>
                <p14:xfrm>
                  <a:off x="6242800" y="2561840"/>
                  <a:ext cx="129960" cy="189000"/>
                </p14:xfrm>
              </p:contentPart>
            </mc:Choice>
            <mc:Fallback xmlns=""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40A22885-29EF-CBE8-1D54-314E70063F8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34160" y="2553200"/>
                    <a:ext cx="1476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37" name="Рукописный ввод 36">
                    <a:extLst>
                      <a:ext uri="{FF2B5EF4-FFF2-40B4-BE49-F238E27FC236}">
                        <a16:creationId xmlns:a16="http://schemas.microsoft.com/office/drawing/2014/main" id="{2FD6F472-F999-482D-5CEF-9017DBFE0A88}"/>
                      </a:ext>
                    </a:extLst>
                  </p14:cNvPr>
                  <p14:cNvContentPartPr/>
                  <p14:nvPr/>
                </p14:nvContentPartPr>
                <p14:xfrm>
                  <a:off x="6109600" y="2771720"/>
                  <a:ext cx="126000" cy="483480"/>
                </p14:xfrm>
              </p:contentPart>
            </mc:Choice>
            <mc:Fallback xmlns=""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2FD6F472-F999-482D-5CEF-9017DBFE0A88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100960" y="2763080"/>
                    <a:ext cx="143640" cy="50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38" name="Рукописный ввод 37">
                    <a:extLst>
                      <a:ext uri="{FF2B5EF4-FFF2-40B4-BE49-F238E27FC236}">
                        <a16:creationId xmlns:a16="http://schemas.microsoft.com/office/drawing/2014/main" id="{4FC3C5B4-74CB-46DA-43DD-6B467C15D074}"/>
                      </a:ext>
                    </a:extLst>
                  </p14:cNvPr>
                  <p14:cNvContentPartPr/>
                  <p14:nvPr/>
                </p14:nvContentPartPr>
                <p14:xfrm>
                  <a:off x="6166120" y="3083120"/>
                  <a:ext cx="49320" cy="549360"/>
                </p14:xfrm>
              </p:contentPart>
            </mc:Choice>
            <mc:Fallback xmlns=""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4FC3C5B4-74CB-46DA-43DD-6B467C15D07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157120" y="3074120"/>
                    <a:ext cx="66960" cy="56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39" name="Рукописный ввод 38">
                    <a:extLst>
                      <a:ext uri="{FF2B5EF4-FFF2-40B4-BE49-F238E27FC236}">
                        <a16:creationId xmlns:a16="http://schemas.microsoft.com/office/drawing/2014/main" id="{A6B318C3-A8E3-039D-4CA3-54290E00592B}"/>
                      </a:ext>
                    </a:extLst>
                  </p14:cNvPr>
                  <p14:cNvContentPartPr/>
                  <p14:nvPr/>
                </p14:nvContentPartPr>
                <p14:xfrm>
                  <a:off x="6076120" y="2801240"/>
                  <a:ext cx="63720" cy="257760"/>
                </p14:xfrm>
              </p:contentPart>
            </mc:Choice>
            <mc:Fallback xmlns="">
              <p:pic>
                <p:nvPicPr>
                  <p:cNvPr id="39" name="Рукописный ввод 38">
                    <a:extLst>
                      <a:ext uri="{FF2B5EF4-FFF2-40B4-BE49-F238E27FC236}">
                        <a16:creationId xmlns:a16="http://schemas.microsoft.com/office/drawing/2014/main" id="{A6B318C3-A8E3-039D-4CA3-54290E00592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067120" y="2792600"/>
                    <a:ext cx="813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4CB1C438-13C5-6B7A-F193-B7ADF4BF10AB}"/>
                      </a:ext>
                    </a:extLst>
                  </p14:cNvPr>
                  <p14:cNvContentPartPr/>
                  <p14:nvPr/>
                </p14:nvContentPartPr>
                <p14:xfrm>
                  <a:off x="6039760" y="2703320"/>
                  <a:ext cx="76320" cy="1476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4CB1C438-13C5-6B7A-F193-B7ADF4BF10A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030760" y="2694680"/>
                    <a:ext cx="9396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41" name="Рукописный ввод 40">
                    <a:extLst>
                      <a:ext uri="{FF2B5EF4-FFF2-40B4-BE49-F238E27FC236}">
                        <a16:creationId xmlns:a16="http://schemas.microsoft.com/office/drawing/2014/main" id="{833818EF-13EF-0F47-BF24-C8795AD03AE5}"/>
                      </a:ext>
                    </a:extLst>
                  </p14:cNvPr>
                  <p14:cNvContentPartPr/>
                  <p14:nvPr/>
                </p14:nvContentPartPr>
                <p14:xfrm>
                  <a:off x="6042280" y="2650400"/>
                  <a:ext cx="86760" cy="49320"/>
                </p14:xfrm>
              </p:contentPart>
            </mc:Choice>
            <mc:Fallback xmlns="">
              <p:pic>
                <p:nvPicPr>
                  <p:cNvPr id="41" name="Рукописный ввод 40">
                    <a:extLst>
                      <a:ext uri="{FF2B5EF4-FFF2-40B4-BE49-F238E27FC236}">
                        <a16:creationId xmlns:a16="http://schemas.microsoft.com/office/drawing/2014/main" id="{833818EF-13EF-0F47-BF24-C8795AD03AE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6033280" y="2641400"/>
                    <a:ext cx="10440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42" name="Рукописный ввод 41">
                    <a:extLst>
                      <a:ext uri="{FF2B5EF4-FFF2-40B4-BE49-F238E27FC236}">
                        <a16:creationId xmlns:a16="http://schemas.microsoft.com/office/drawing/2014/main" id="{089AC79D-F536-3C36-6C3B-151F103B8F10}"/>
                      </a:ext>
                    </a:extLst>
                  </p14:cNvPr>
                  <p14:cNvContentPartPr/>
                  <p14:nvPr/>
                </p14:nvContentPartPr>
                <p14:xfrm>
                  <a:off x="5965960" y="3054680"/>
                  <a:ext cx="47160" cy="19080"/>
                </p14:xfrm>
              </p:contentPart>
            </mc:Choice>
            <mc:Fallback xmlns="">
              <p:pic>
                <p:nvPicPr>
                  <p:cNvPr id="42" name="Рукописный ввод 41">
                    <a:extLst>
                      <a:ext uri="{FF2B5EF4-FFF2-40B4-BE49-F238E27FC236}">
                        <a16:creationId xmlns:a16="http://schemas.microsoft.com/office/drawing/2014/main" id="{089AC79D-F536-3C36-6C3B-151F103B8F1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957320" y="3045680"/>
                    <a:ext cx="648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43" name="Рукописный ввод 42">
                    <a:extLst>
                      <a:ext uri="{FF2B5EF4-FFF2-40B4-BE49-F238E27FC236}">
                        <a16:creationId xmlns:a16="http://schemas.microsoft.com/office/drawing/2014/main" id="{79C98A39-F102-D859-0A8E-22EE72663AFB}"/>
                      </a:ext>
                    </a:extLst>
                  </p14:cNvPr>
                  <p14:cNvContentPartPr/>
                  <p14:nvPr/>
                </p14:nvContentPartPr>
                <p14:xfrm>
                  <a:off x="5967400" y="3114440"/>
                  <a:ext cx="74520" cy="17280"/>
                </p14:xfrm>
              </p:contentPart>
            </mc:Choice>
            <mc:Fallback xmlns="">
              <p:pic>
                <p:nvPicPr>
                  <p:cNvPr id="43" name="Рукописный ввод 42">
                    <a:extLst>
                      <a:ext uri="{FF2B5EF4-FFF2-40B4-BE49-F238E27FC236}">
                        <a16:creationId xmlns:a16="http://schemas.microsoft.com/office/drawing/2014/main" id="{79C98A39-F102-D859-0A8E-22EE72663AF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958400" y="3105800"/>
                    <a:ext cx="921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44" name="Рукописный ввод 43">
                    <a:extLst>
                      <a:ext uri="{FF2B5EF4-FFF2-40B4-BE49-F238E27FC236}">
                        <a16:creationId xmlns:a16="http://schemas.microsoft.com/office/drawing/2014/main" id="{9AC93CB2-907A-769D-6BFD-8E133671EA5D}"/>
                      </a:ext>
                    </a:extLst>
                  </p14:cNvPr>
                  <p14:cNvContentPartPr/>
                  <p14:nvPr/>
                </p14:nvContentPartPr>
                <p14:xfrm>
                  <a:off x="5981080" y="3142160"/>
                  <a:ext cx="63360" cy="33840"/>
                </p14:xfrm>
              </p:contentPart>
            </mc:Choice>
            <mc:Fallback xmlns="">
              <p:pic>
                <p:nvPicPr>
                  <p:cNvPr id="44" name="Рукописный ввод 43">
                    <a:extLst>
                      <a:ext uri="{FF2B5EF4-FFF2-40B4-BE49-F238E27FC236}">
                        <a16:creationId xmlns:a16="http://schemas.microsoft.com/office/drawing/2014/main" id="{9AC93CB2-907A-769D-6BFD-8E133671EA5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972440" y="3133160"/>
                    <a:ext cx="8100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45" name="Рукописный ввод 44">
                    <a:extLst>
                      <a:ext uri="{FF2B5EF4-FFF2-40B4-BE49-F238E27FC236}">
                        <a16:creationId xmlns:a16="http://schemas.microsoft.com/office/drawing/2014/main" id="{E2597967-65AD-9992-D8FB-FF2D7DB3C0AB}"/>
                      </a:ext>
                    </a:extLst>
                  </p14:cNvPr>
                  <p14:cNvContentPartPr/>
                  <p14:nvPr/>
                </p14:nvContentPartPr>
                <p14:xfrm>
                  <a:off x="5990080" y="3343400"/>
                  <a:ext cx="54360" cy="122760"/>
                </p14:xfrm>
              </p:contentPart>
            </mc:Choice>
            <mc:Fallback xmlns="">
              <p:pic>
                <p:nvPicPr>
                  <p:cNvPr id="45" name="Рукописный ввод 44">
                    <a:extLst>
                      <a:ext uri="{FF2B5EF4-FFF2-40B4-BE49-F238E27FC236}">
                        <a16:creationId xmlns:a16="http://schemas.microsoft.com/office/drawing/2014/main" id="{E2597967-65AD-9992-D8FB-FF2D7DB3C0A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981440" y="3334760"/>
                    <a:ext cx="720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6" name="Рукописный ввод 45">
                    <a:extLst>
                      <a:ext uri="{FF2B5EF4-FFF2-40B4-BE49-F238E27FC236}">
                        <a16:creationId xmlns:a16="http://schemas.microsoft.com/office/drawing/2014/main" id="{650B27D2-3581-16C9-E997-153DF48B4922}"/>
                      </a:ext>
                    </a:extLst>
                  </p14:cNvPr>
                  <p14:cNvContentPartPr/>
                  <p14:nvPr/>
                </p14:nvContentPartPr>
                <p14:xfrm>
                  <a:off x="6220480" y="3211640"/>
                  <a:ext cx="305280" cy="68040"/>
                </p14:xfrm>
              </p:contentPart>
            </mc:Choice>
            <mc:Fallback xmlns="">
              <p:pic>
                <p:nvPicPr>
                  <p:cNvPr id="46" name="Рукописный ввод 45">
                    <a:extLst>
                      <a:ext uri="{FF2B5EF4-FFF2-40B4-BE49-F238E27FC236}">
                        <a16:creationId xmlns:a16="http://schemas.microsoft.com/office/drawing/2014/main" id="{650B27D2-3581-16C9-E997-153DF48B4922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211480" y="3202640"/>
                    <a:ext cx="32292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7" name="Рукописный ввод 46">
                    <a:extLst>
                      <a:ext uri="{FF2B5EF4-FFF2-40B4-BE49-F238E27FC236}">
                        <a16:creationId xmlns:a16="http://schemas.microsoft.com/office/drawing/2014/main" id="{79F97F2E-5154-64DF-2F26-A82AA9552C99}"/>
                      </a:ext>
                    </a:extLst>
                  </p14:cNvPr>
                  <p14:cNvContentPartPr/>
                  <p14:nvPr/>
                </p14:nvContentPartPr>
                <p14:xfrm>
                  <a:off x="6507040" y="2855240"/>
                  <a:ext cx="50400" cy="324360"/>
                </p14:xfrm>
              </p:contentPart>
            </mc:Choice>
            <mc:Fallback xmlns="">
              <p:pic>
                <p:nvPicPr>
                  <p:cNvPr id="47" name="Рукописный ввод 46">
                    <a:extLst>
                      <a:ext uri="{FF2B5EF4-FFF2-40B4-BE49-F238E27FC236}">
                        <a16:creationId xmlns:a16="http://schemas.microsoft.com/office/drawing/2014/main" id="{79F97F2E-5154-64DF-2F26-A82AA9552C99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498400" y="2846240"/>
                    <a:ext cx="6804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8" name="Рукописный ввод 47">
                    <a:extLst>
                      <a:ext uri="{FF2B5EF4-FFF2-40B4-BE49-F238E27FC236}">
                        <a16:creationId xmlns:a16="http://schemas.microsoft.com/office/drawing/2014/main" id="{C7B62E7A-3E5B-7EA9-F277-497EF2B2AFAC}"/>
                      </a:ext>
                    </a:extLst>
                  </p14:cNvPr>
                  <p14:cNvContentPartPr/>
                  <p14:nvPr/>
                </p14:nvContentPartPr>
                <p14:xfrm>
                  <a:off x="6471760" y="2569400"/>
                  <a:ext cx="46800" cy="264600"/>
                </p14:xfrm>
              </p:contentPart>
            </mc:Choice>
            <mc:Fallback xmlns="">
              <p:pic>
                <p:nvPicPr>
                  <p:cNvPr id="48" name="Рукописный ввод 47">
                    <a:extLst>
                      <a:ext uri="{FF2B5EF4-FFF2-40B4-BE49-F238E27FC236}">
                        <a16:creationId xmlns:a16="http://schemas.microsoft.com/office/drawing/2014/main" id="{C7B62E7A-3E5B-7EA9-F277-497EF2B2AFAC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462760" y="2560760"/>
                    <a:ext cx="6444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4E82D370-7E09-00B6-0458-94966C963EFA}"/>
                      </a:ext>
                    </a:extLst>
                  </p14:cNvPr>
                  <p14:cNvContentPartPr/>
                  <p14:nvPr/>
                </p14:nvContentPartPr>
                <p14:xfrm>
                  <a:off x="6746080" y="2584160"/>
                  <a:ext cx="146880" cy="73152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E82D370-7E09-00B6-0458-94966C963EFA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737080" y="2575160"/>
                    <a:ext cx="164520" cy="74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85F02BBF-3C54-40B6-451C-810AFAD4EA80}"/>
                      </a:ext>
                    </a:extLst>
                  </p14:cNvPr>
                  <p14:cNvContentPartPr/>
                  <p14:nvPr/>
                </p14:nvContentPartPr>
                <p14:xfrm>
                  <a:off x="6869200" y="3189320"/>
                  <a:ext cx="202680" cy="97020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85F02BBF-3C54-40B6-451C-810AFAD4EA80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860200" y="3180680"/>
                    <a:ext cx="220320" cy="9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66D6DF20-6DE5-C29A-49F4-EAFC2BBBF887}"/>
                      </a:ext>
                    </a:extLst>
                  </p14:cNvPr>
                  <p14:cNvContentPartPr/>
                  <p14:nvPr/>
                </p14:nvContentPartPr>
                <p14:xfrm>
                  <a:off x="6566800" y="2870000"/>
                  <a:ext cx="96120" cy="244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66D6DF20-6DE5-C29A-49F4-EAFC2BBBF887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558160" y="2861000"/>
                    <a:ext cx="11376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D48395EE-F908-3362-EAB7-B30FEB35E4AF}"/>
                      </a:ext>
                    </a:extLst>
                  </p14:cNvPr>
                  <p14:cNvContentPartPr/>
                  <p14:nvPr/>
                </p14:nvContentPartPr>
                <p14:xfrm>
                  <a:off x="6537640" y="2773880"/>
                  <a:ext cx="123840" cy="2880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D48395EE-F908-3362-EAB7-B30FEB35E4A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528640" y="2765240"/>
                    <a:ext cx="1414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6E4E7FB7-B558-6C81-14F4-37708D717ED1}"/>
                      </a:ext>
                    </a:extLst>
                  </p14:cNvPr>
                  <p14:cNvContentPartPr/>
                  <p14:nvPr/>
                </p14:nvContentPartPr>
                <p14:xfrm>
                  <a:off x="6331360" y="3379400"/>
                  <a:ext cx="555120" cy="36648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6E4E7FB7-B558-6C81-14F4-37708D717ED1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322360" y="3370400"/>
                    <a:ext cx="572760" cy="38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B0F9DDDE-9C94-22A4-F654-0F40EAA90F0C}"/>
                      </a:ext>
                    </a:extLst>
                  </p14:cNvPr>
                  <p14:cNvContentPartPr/>
                  <p14:nvPr/>
                </p14:nvContentPartPr>
                <p14:xfrm>
                  <a:off x="5813680" y="3660920"/>
                  <a:ext cx="120960" cy="19260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B0F9DDDE-9C94-22A4-F654-0F40EAA90F0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804680" y="3652280"/>
                    <a:ext cx="1386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B6C48BBE-BF80-C8B1-84D9-692BBBA2520B}"/>
                      </a:ext>
                    </a:extLst>
                  </p14:cNvPr>
                  <p14:cNvContentPartPr/>
                  <p14:nvPr/>
                </p14:nvContentPartPr>
                <p14:xfrm>
                  <a:off x="5955880" y="3846680"/>
                  <a:ext cx="161640" cy="54576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B6C48BBE-BF80-C8B1-84D9-692BBBA2520B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947240" y="3837680"/>
                    <a:ext cx="179280" cy="56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60185691-6EB8-8552-D308-3C4B10181103}"/>
                      </a:ext>
                    </a:extLst>
                  </p14:cNvPr>
                  <p14:cNvContentPartPr/>
                  <p14:nvPr/>
                </p14:nvContentPartPr>
                <p14:xfrm>
                  <a:off x="6128320" y="3993200"/>
                  <a:ext cx="645840" cy="124920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60185691-6EB8-8552-D308-3C4B1018110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119320" y="3984200"/>
                    <a:ext cx="663480" cy="12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74C1E735-8FF6-C97A-533F-5B16280908E3}"/>
                      </a:ext>
                    </a:extLst>
                  </p14:cNvPr>
                  <p14:cNvContentPartPr/>
                  <p14:nvPr/>
                </p14:nvContentPartPr>
                <p14:xfrm>
                  <a:off x="6765880" y="4789520"/>
                  <a:ext cx="171000" cy="22896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74C1E735-8FF6-C97A-533F-5B16280908E3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6757240" y="4780520"/>
                    <a:ext cx="18864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A3E29791-3154-98ED-1793-72C8CB62909D}"/>
                      </a:ext>
                    </a:extLst>
                  </p14:cNvPr>
                  <p14:cNvContentPartPr/>
                  <p14:nvPr/>
                </p14:nvContentPartPr>
                <p14:xfrm>
                  <a:off x="6518560" y="4356080"/>
                  <a:ext cx="836640" cy="63720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A3E29791-3154-98ED-1793-72C8CB62909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6509560" y="4347080"/>
                    <a:ext cx="854280" cy="65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E93BB524-4F25-5F88-FF83-BD1C050EF8DF}"/>
                      </a:ext>
                    </a:extLst>
                  </p14:cNvPr>
                  <p14:cNvContentPartPr/>
                  <p14:nvPr/>
                </p14:nvContentPartPr>
                <p14:xfrm>
                  <a:off x="6923560" y="4836680"/>
                  <a:ext cx="457920" cy="71676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E93BB524-4F25-5F88-FF83-BD1C050EF8DF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914560" y="4828040"/>
                    <a:ext cx="475560" cy="73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70BD0156-B568-4D6F-C3BC-44314BABBC11}"/>
                      </a:ext>
                    </a:extLst>
                  </p14:cNvPr>
                  <p14:cNvContentPartPr/>
                  <p14:nvPr/>
                </p14:nvContentPartPr>
                <p14:xfrm>
                  <a:off x="7373560" y="5222240"/>
                  <a:ext cx="82440" cy="15876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70BD0156-B568-4D6F-C3BC-44314BABBC11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364560" y="5213240"/>
                    <a:ext cx="100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1107660E-0770-0D1B-3D8F-8A98A6798EEA}"/>
                      </a:ext>
                    </a:extLst>
                  </p14:cNvPr>
                  <p14:cNvContentPartPr/>
                  <p14:nvPr/>
                </p14:nvContentPartPr>
                <p14:xfrm>
                  <a:off x="7418560" y="4436000"/>
                  <a:ext cx="178920" cy="76860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1107660E-0770-0D1B-3D8F-8A98A6798EE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409560" y="4427360"/>
                    <a:ext cx="196560" cy="78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0D8F75E5-0BB1-536D-9AA7-F0A21820ADC4}"/>
                      </a:ext>
                    </a:extLst>
                  </p14:cNvPr>
                  <p14:cNvContentPartPr/>
                  <p14:nvPr/>
                </p14:nvContentPartPr>
                <p14:xfrm>
                  <a:off x="7063960" y="4167440"/>
                  <a:ext cx="536760" cy="25308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0D8F75E5-0BB1-536D-9AA7-F0A21820ADC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7055320" y="4158800"/>
                    <a:ext cx="55440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C068CE40-1DE7-3513-9DFC-E88F85A69937}"/>
                      </a:ext>
                    </a:extLst>
                  </p14:cNvPr>
                  <p14:cNvContentPartPr/>
                  <p14:nvPr/>
                </p14:nvContentPartPr>
                <p14:xfrm>
                  <a:off x="6968560" y="4262480"/>
                  <a:ext cx="213120" cy="21168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C068CE40-1DE7-3513-9DFC-E88F85A69937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959560" y="4253480"/>
                    <a:ext cx="23076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64" name="Рукописный ввод 63">
                    <a:extLst>
                      <a:ext uri="{FF2B5EF4-FFF2-40B4-BE49-F238E27FC236}">
                        <a16:creationId xmlns:a16="http://schemas.microsoft.com/office/drawing/2014/main" id="{ED9F390A-E5FF-F6E2-4AF9-49AAB09CFEF9}"/>
                      </a:ext>
                    </a:extLst>
                  </p14:cNvPr>
                  <p14:cNvContentPartPr/>
                  <p14:nvPr/>
                </p14:nvContentPartPr>
                <p14:xfrm>
                  <a:off x="6786760" y="4328720"/>
                  <a:ext cx="181800" cy="146880"/>
                </p14:xfrm>
              </p:contentPart>
            </mc:Choice>
            <mc:Fallback xmlns="">
              <p:pic>
                <p:nvPicPr>
                  <p:cNvPr id="64" name="Рукописный ввод 63">
                    <a:extLst>
                      <a:ext uri="{FF2B5EF4-FFF2-40B4-BE49-F238E27FC236}">
                        <a16:creationId xmlns:a16="http://schemas.microsoft.com/office/drawing/2014/main" id="{ED9F390A-E5FF-F6E2-4AF9-49AAB09CFEF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777760" y="4319720"/>
                    <a:ext cx="19944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65" name="Рукописный ввод 64">
                    <a:extLst>
                      <a:ext uri="{FF2B5EF4-FFF2-40B4-BE49-F238E27FC236}">
                        <a16:creationId xmlns:a16="http://schemas.microsoft.com/office/drawing/2014/main" id="{9CE0CD17-76EC-8D4E-C57D-4EC2F8774482}"/>
                      </a:ext>
                    </a:extLst>
                  </p14:cNvPr>
                  <p14:cNvContentPartPr/>
                  <p14:nvPr/>
                </p14:nvContentPartPr>
                <p14:xfrm>
                  <a:off x="6713680" y="4181840"/>
                  <a:ext cx="115920" cy="70920"/>
                </p14:xfrm>
              </p:contentPart>
            </mc:Choice>
            <mc:Fallback xmlns="">
              <p:pic>
                <p:nvPicPr>
                  <p:cNvPr id="65" name="Рукописный ввод 64">
                    <a:extLst>
                      <a:ext uri="{FF2B5EF4-FFF2-40B4-BE49-F238E27FC236}">
                        <a16:creationId xmlns:a16="http://schemas.microsoft.com/office/drawing/2014/main" id="{9CE0CD17-76EC-8D4E-C57D-4EC2F8774482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705040" y="4173200"/>
                    <a:ext cx="1335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66" name="Рукописный ввод 65">
                    <a:extLst>
                      <a:ext uri="{FF2B5EF4-FFF2-40B4-BE49-F238E27FC236}">
                        <a16:creationId xmlns:a16="http://schemas.microsoft.com/office/drawing/2014/main" id="{8F5EC5FD-7060-0D7E-79C4-78E0999D3A33}"/>
                      </a:ext>
                    </a:extLst>
                  </p14:cNvPr>
                  <p14:cNvContentPartPr/>
                  <p14:nvPr/>
                </p14:nvContentPartPr>
                <p14:xfrm>
                  <a:off x="6887920" y="4081760"/>
                  <a:ext cx="34200" cy="104760"/>
                </p14:xfrm>
              </p:contentPart>
            </mc:Choice>
            <mc:Fallback xmlns="">
              <p:pic>
                <p:nvPicPr>
                  <p:cNvPr id="66" name="Рукописный ввод 65">
                    <a:extLst>
                      <a:ext uri="{FF2B5EF4-FFF2-40B4-BE49-F238E27FC236}">
                        <a16:creationId xmlns:a16="http://schemas.microsoft.com/office/drawing/2014/main" id="{8F5EC5FD-7060-0D7E-79C4-78E0999D3A3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878920" y="4072760"/>
                    <a:ext cx="518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67" name="Рукописный ввод 66">
                    <a:extLst>
                      <a:ext uri="{FF2B5EF4-FFF2-40B4-BE49-F238E27FC236}">
                        <a16:creationId xmlns:a16="http://schemas.microsoft.com/office/drawing/2014/main" id="{937C7BE8-6F65-9474-595A-8790104A7CF4}"/>
                      </a:ext>
                    </a:extLst>
                  </p14:cNvPr>
                  <p14:cNvContentPartPr/>
                  <p14:nvPr/>
                </p14:nvContentPartPr>
                <p14:xfrm>
                  <a:off x="6955240" y="4070240"/>
                  <a:ext cx="43200" cy="33840"/>
                </p14:xfrm>
              </p:contentPart>
            </mc:Choice>
            <mc:Fallback xmlns="">
              <p:pic>
                <p:nvPicPr>
                  <p:cNvPr id="67" name="Рукописный ввод 66">
                    <a:extLst>
                      <a:ext uri="{FF2B5EF4-FFF2-40B4-BE49-F238E27FC236}">
                        <a16:creationId xmlns:a16="http://schemas.microsoft.com/office/drawing/2014/main" id="{937C7BE8-6F65-9474-595A-8790104A7CF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6946600" y="4061600"/>
                    <a:ext cx="608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68" name="Рукописный ввод 67">
                    <a:extLst>
                      <a:ext uri="{FF2B5EF4-FFF2-40B4-BE49-F238E27FC236}">
                        <a16:creationId xmlns:a16="http://schemas.microsoft.com/office/drawing/2014/main" id="{64B51E90-0C54-FECA-71EE-ED2B0A193870}"/>
                      </a:ext>
                    </a:extLst>
                  </p14:cNvPr>
                  <p14:cNvContentPartPr/>
                  <p14:nvPr/>
                </p14:nvContentPartPr>
                <p14:xfrm>
                  <a:off x="6979720" y="4105160"/>
                  <a:ext cx="37080" cy="19440"/>
                </p14:xfrm>
              </p:contentPart>
            </mc:Choice>
            <mc:Fallback xmlns="">
              <p:pic>
                <p:nvPicPr>
                  <p:cNvPr id="68" name="Рукописный ввод 67">
                    <a:extLst>
                      <a:ext uri="{FF2B5EF4-FFF2-40B4-BE49-F238E27FC236}">
                        <a16:creationId xmlns:a16="http://schemas.microsoft.com/office/drawing/2014/main" id="{64B51E90-0C54-FECA-71EE-ED2B0A193870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6971080" y="4096520"/>
                    <a:ext cx="5472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9" name="Рукописный ввод 68">
                    <a:extLst>
                      <a:ext uri="{FF2B5EF4-FFF2-40B4-BE49-F238E27FC236}">
                        <a16:creationId xmlns:a16="http://schemas.microsoft.com/office/drawing/2014/main" id="{4E4CF954-D81C-FE62-75A2-54E9770F77D1}"/>
                      </a:ext>
                    </a:extLst>
                  </p14:cNvPr>
                  <p14:cNvContentPartPr/>
                  <p14:nvPr/>
                </p14:nvContentPartPr>
                <p14:xfrm>
                  <a:off x="6494080" y="4199840"/>
                  <a:ext cx="148320" cy="17280"/>
                </p14:xfrm>
              </p:contentPart>
            </mc:Choice>
            <mc:Fallback xmlns="">
              <p:pic>
                <p:nvPicPr>
                  <p:cNvPr id="69" name="Рукописный ввод 68">
                    <a:extLst>
                      <a:ext uri="{FF2B5EF4-FFF2-40B4-BE49-F238E27FC236}">
                        <a16:creationId xmlns:a16="http://schemas.microsoft.com/office/drawing/2014/main" id="{4E4CF954-D81C-FE62-75A2-54E9770F77D1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6485440" y="4191200"/>
                    <a:ext cx="1659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70" name="Рукописный ввод 69">
                    <a:extLst>
                      <a:ext uri="{FF2B5EF4-FFF2-40B4-BE49-F238E27FC236}">
                        <a16:creationId xmlns:a16="http://schemas.microsoft.com/office/drawing/2014/main" id="{4C4BD6BF-69B8-9A78-6841-D251493132BD}"/>
                      </a:ext>
                    </a:extLst>
                  </p14:cNvPr>
                  <p14:cNvContentPartPr/>
                  <p14:nvPr/>
                </p14:nvContentPartPr>
                <p14:xfrm>
                  <a:off x="6565360" y="4281200"/>
                  <a:ext cx="97560" cy="18360"/>
                </p14:xfrm>
              </p:contentPart>
            </mc:Choice>
            <mc:Fallback xmlns="">
              <p:pic>
                <p:nvPicPr>
                  <p:cNvPr id="70" name="Рукописный ввод 69">
                    <a:extLst>
                      <a:ext uri="{FF2B5EF4-FFF2-40B4-BE49-F238E27FC236}">
                        <a16:creationId xmlns:a16="http://schemas.microsoft.com/office/drawing/2014/main" id="{4C4BD6BF-69B8-9A78-6841-D251493132B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6556720" y="4272200"/>
                    <a:ext cx="1152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71" name="Рукописный ввод 70">
                    <a:extLst>
                      <a:ext uri="{FF2B5EF4-FFF2-40B4-BE49-F238E27FC236}">
                        <a16:creationId xmlns:a16="http://schemas.microsoft.com/office/drawing/2014/main" id="{B24AD746-546E-D987-5DDE-8E21E715728B}"/>
                      </a:ext>
                    </a:extLst>
                  </p14:cNvPr>
                  <p14:cNvContentPartPr/>
                  <p14:nvPr/>
                </p14:nvContentPartPr>
                <p14:xfrm>
                  <a:off x="6319840" y="4053320"/>
                  <a:ext cx="59040" cy="127800"/>
                </p14:xfrm>
              </p:contentPart>
            </mc:Choice>
            <mc:Fallback xmlns="">
              <p:pic>
                <p:nvPicPr>
                  <p:cNvPr id="71" name="Рукописный ввод 70">
                    <a:extLst>
                      <a:ext uri="{FF2B5EF4-FFF2-40B4-BE49-F238E27FC236}">
                        <a16:creationId xmlns:a16="http://schemas.microsoft.com/office/drawing/2014/main" id="{B24AD746-546E-D987-5DDE-8E21E715728B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310840" y="4044320"/>
                    <a:ext cx="7668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72" name="Рукописный ввод 71">
                    <a:extLst>
                      <a:ext uri="{FF2B5EF4-FFF2-40B4-BE49-F238E27FC236}">
                        <a16:creationId xmlns:a16="http://schemas.microsoft.com/office/drawing/2014/main" id="{6A41BB83-3128-0414-040F-E2DED1DA95AC}"/>
                      </a:ext>
                    </a:extLst>
                  </p14:cNvPr>
                  <p14:cNvContentPartPr/>
                  <p14:nvPr/>
                </p14:nvContentPartPr>
                <p14:xfrm>
                  <a:off x="6383560" y="4210280"/>
                  <a:ext cx="72360" cy="78840"/>
                </p14:xfrm>
              </p:contentPart>
            </mc:Choice>
            <mc:Fallback xmlns="">
              <p:pic>
                <p:nvPicPr>
                  <p:cNvPr id="72" name="Рукописный ввод 71">
                    <a:extLst>
                      <a:ext uri="{FF2B5EF4-FFF2-40B4-BE49-F238E27FC236}">
                        <a16:creationId xmlns:a16="http://schemas.microsoft.com/office/drawing/2014/main" id="{6A41BB83-3128-0414-040F-E2DED1DA95A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6374560" y="4201640"/>
                    <a:ext cx="9000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73" name="Рукописный ввод 72">
                    <a:extLst>
                      <a:ext uri="{FF2B5EF4-FFF2-40B4-BE49-F238E27FC236}">
                        <a16:creationId xmlns:a16="http://schemas.microsoft.com/office/drawing/2014/main" id="{8A4DCD4A-7561-73A2-0EBA-BBE4AF0F6B50}"/>
                      </a:ext>
                    </a:extLst>
                  </p14:cNvPr>
                  <p14:cNvContentPartPr/>
                  <p14:nvPr/>
                </p14:nvContentPartPr>
                <p14:xfrm>
                  <a:off x="6197800" y="3790520"/>
                  <a:ext cx="126360" cy="86760"/>
                </p14:xfrm>
              </p:contentPart>
            </mc:Choice>
            <mc:Fallback xmlns="">
              <p:pic>
                <p:nvPicPr>
                  <p:cNvPr id="73" name="Рукописный ввод 72">
                    <a:extLst>
                      <a:ext uri="{FF2B5EF4-FFF2-40B4-BE49-F238E27FC236}">
                        <a16:creationId xmlns:a16="http://schemas.microsoft.com/office/drawing/2014/main" id="{8A4DCD4A-7561-73A2-0EBA-BBE4AF0F6B50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6189160" y="3781880"/>
                    <a:ext cx="14400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74" name="Рукописный ввод 73">
                    <a:extLst>
                      <a:ext uri="{FF2B5EF4-FFF2-40B4-BE49-F238E27FC236}">
                        <a16:creationId xmlns:a16="http://schemas.microsoft.com/office/drawing/2014/main" id="{8AD0F8F5-5709-91B7-3388-CFD395B1873C}"/>
                      </a:ext>
                    </a:extLst>
                  </p14:cNvPr>
                  <p14:cNvContentPartPr/>
                  <p14:nvPr/>
                </p14:nvContentPartPr>
                <p14:xfrm>
                  <a:off x="6255760" y="3863600"/>
                  <a:ext cx="43560" cy="96120"/>
                </p14:xfrm>
              </p:contentPart>
            </mc:Choice>
            <mc:Fallback xmlns="">
              <p:pic>
                <p:nvPicPr>
                  <p:cNvPr id="74" name="Рукописный ввод 73">
                    <a:extLst>
                      <a:ext uri="{FF2B5EF4-FFF2-40B4-BE49-F238E27FC236}">
                        <a16:creationId xmlns:a16="http://schemas.microsoft.com/office/drawing/2014/main" id="{8AD0F8F5-5709-91B7-3388-CFD395B1873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6247120" y="3854600"/>
                    <a:ext cx="6120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75" name="Рукописный ввод 74">
                    <a:extLst>
                      <a:ext uri="{FF2B5EF4-FFF2-40B4-BE49-F238E27FC236}">
                        <a16:creationId xmlns:a16="http://schemas.microsoft.com/office/drawing/2014/main" id="{847167FC-9066-4E86-93A7-33697A47BD46}"/>
                      </a:ext>
                    </a:extLst>
                  </p14:cNvPr>
                  <p14:cNvContentPartPr/>
                  <p14:nvPr/>
                </p14:nvContentPartPr>
                <p14:xfrm>
                  <a:off x="6066040" y="3861440"/>
                  <a:ext cx="10440" cy="90000"/>
                </p14:xfrm>
              </p:contentPart>
            </mc:Choice>
            <mc:Fallback xmlns="">
              <p:pic>
                <p:nvPicPr>
                  <p:cNvPr id="75" name="Рукописный ввод 74">
                    <a:extLst>
                      <a:ext uri="{FF2B5EF4-FFF2-40B4-BE49-F238E27FC236}">
                        <a16:creationId xmlns:a16="http://schemas.microsoft.com/office/drawing/2014/main" id="{847167FC-9066-4E86-93A7-33697A47BD4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057040" y="3852440"/>
                    <a:ext cx="280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6" name="Рукописный ввод 75">
                    <a:extLst>
                      <a:ext uri="{FF2B5EF4-FFF2-40B4-BE49-F238E27FC236}">
                        <a16:creationId xmlns:a16="http://schemas.microsoft.com/office/drawing/2014/main" id="{C4A086AB-6075-F099-91E3-A81035CAFDBD}"/>
                      </a:ext>
                    </a:extLst>
                  </p14:cNvPr>
                  <p14:cNvContentPartPr/>
                  <p14:nvPr/>
                </p14:nvContentPartPr>
                <p14:xfrm>
                  <a:off x="6104200" y="3880160"/>
                  <a:ext cx="7920" cy="91080"/>
                </p14:xfrm>
              </p:contentPart>
            </mc:Choice>
            <mc:Fallback xmlns="">
              <p:pic>
                <p:nvPicPr>
                  <p:cNvPr id="76" name="Рукописный ввод 75">
                    <a:extLst>
                      <a:ext uri="{FF2B5EF4-FFF2-40B4-BE49-F238E27FC236}">
                        <a16:creationId xmlns:a16="http://schemas.microsoft.com/office/drawing/2014/main" id="{C4A086AB-6075-F099-91E3-A81035CAFDBD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095200" y="3871520"/>
                    <a:ext cx="2556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7" name="Рукописный ввод 76">
                    <a:extLst>
                      <a:ext uri="{FF2B5EF4-FFF2-40B4-BE49-F238E27FC236}">
                        <a16:creationId xmlns:a16="http://schemas.microsoft.com/office/drawing/2014/main" id="{0EC18A91-E886-E6CE-F728-B7FD1876E17E}"/>
                      </a:ext>
                    </a:extLst>
                  </p14:cNvPr>
                  <p14:cNvContentPartPr/>
                  <p14:nvPr/>
                </p14:nvContentPartPr>
                <p14:xfrm>
                  <a:off x="6138040" y="3894920"/>
                  <a:ext cx="20880" cy="123840"/>
                </p14:xfrm>
              </p:contentPart>
            </mc:Choice>
            <mc:Fallback xmlns="">
              <p:pic>
                <p:nvPicPr>
                  <p:cNvPr id="77" name="Рукописный ввод 76">
                    <a:extLst>
                      <a:ext uri="{FF2B5EF4-FFF2-40B4-BE49-F238E27FC236}">
                        <a16:creationId xmlns:a16="http://schemas.microsoft.com/office/drawing/2014/main" id="{0EC18A91-E886-E6CE-F728-B7FD1876E17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129040" y="3886280"/>
                    <a:ext cx="3852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8" name="Рукописный ввод 77">
                    <a:extLst>
                      <a:ext uri="{FF2B5EF4-FFF2-40B4-BE49-F238E27FC236}">
                        <a16:creationId xmlns:a16="http://schemas.microsoft.com/office/drawing/2014/main" id="{E6E07519-03E1-636C-B6B3-5F39327BBC4E}"/>
                      </a:ext>
                    </a:extLst>
                  </p14:cNvPr>
                  <p14:cNvContentPartPr/>
                  <p14:nvPr/>
                </p14:nvContentPartPr>
                <p14:xfrm>
                  <a:off x="6306520" y="3383720"/>
                  <a:ext cx="41760" cy="191160"/>
                </p14:xfrm>
              </p:contentPart>
            </mc:Choice>
            <mc:Fallback xmlns="">
              <p:pic>
                <p:nvPicPr>
                  <p:cNvPr id="78" name="Рукописный ввод 77">
                    <a:extLst>
                      <a:ext uri="{FF2B5EF4-FFF2-40B4-BE49-F238E27FC236}">
                        <a16:creationId xmlns:a16="http://schemas.microsoft.com/office/drawing/2014/main" id="{E6E07519-03E1-636C-B6B3-5F39327BBC4E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297880" y="3374720"/>
                    <a:ext cx="5940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9" name="Рукописный ввод 78">
                    <a:extLst>
                      <a:ext uri="{FF2B5EF4-FFF2-40B4-BE49-F238E27FC236}">
                        <a16:creationId xmlns:a16="http://schemas.microsoft.com/office/drawing/2014/main" id="{5C420443-EDF8-3E95-C978-87E2FAF2DBFC}"/>
                      </a:ext>
                    </a:extLst>
                  </p14:cNvPr>
                  <p14:cNvContentPartPr/>
                  <p14:nvPr/>
                </p14:nvContentPartPr>
                <p14:xfrm>
                  <a:off x="6377800" y="3452120"/>
                  <a:ext cx="20880" cy="111240"/>
                </p14:xfrm>
              </p:contentPart>
            </mc:Choice>
            <mc:Fallback xmlns="">
              <p:pic>
                <p:nvPicPr>
                  <p:cNvPr id="79" name="Рукописный ввод 78">
                    <a:extLst>
                      <a:ext uri="{FF2B5EF4-FFF2-40B4-BE49-F238E27FC236}">
                        <a16:creationId xmlns:a16="http://schemas.microsoft.com/office/drawing/2014/main" id="{5C420443-EDF8-3E95-C978-87E2FAF2DBF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6369160" y="3443120"/>
                    <a:ext cx="385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80" name="Рукописный ввод 79">
                    <a:extLst>
                      <a:ext uri="{FF2B5EF4-FFF2-40B4-BE49-F238E27FC236}">
                        <a16:creationId xmlns:a16="http://schemas.microsoft.com/office/drawing/2014/main" id="{5EA7A021-6C1E-D1A3-6987-6D6ABDB595B4}"/>
                      </a:ext>
                    </a:extLst>
                  </p14:cNvPr>
                  <p14:cNvContentPartPr/>
                  <p14:nvPr/>
                </p14:nvContentPartPr>
                <p14:xfrm>
                  <a:off x="6415240" y="3447800"/>
                  <a:ext cx="22680" cy="139680"/>
                </p14:xfrm>
              </p:contentPart>
            </mc:Choice>
            <mc:Fallback xmlns="">
              <p:pic>
                <p:nvPicPr>
                  <p:cNvPr id="80" name="Рукописный ввод 79">
                    <a:extLst>
                      <a:ext uri="{FF2B5EF4-FFF2-40B4-BE49-F238E27FC236}">
                        <a16:creationId xmlns:a16="http://schemas.microsoft.com/office/drawing/2014/main" id="{5EA7A021-6C1E-D1A3-6987-6D6ABDB595B4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406600" y="3439160"/>
                    <a:ext cx="403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81" name="Рукописный ввод 80">
                    <a:extLst>
                      <a:ext uri="{FF2B5EF4-FFF2-40B4-BE49-F238E27FC236}">
                        <a16:creationId xmlns:a16="http://schemas.microsoft.com/office/drawing/2014/main" id="{3276E2FC-49E5-B22D-270D-469AC084EA58}"/>
                      </a:ext>
                    </a:extLst>
                  </p14:cNvPr>
                  <p14:cNvContentPartPr/>
                  <p14:nvPr/>
                </p14:nvContentPartPr>
                <p14:xfrm>
                  <a:off x="6454840" y="3478400"/>
                  <a:ext cx="20880" cy="108000"/>
                </p14:xfrm>
              </p:contentPart>
            </mc:Choice>
            <mc:Fallback xmlns="">
              <p:pic>
                <p:nvPicPr>
                  <p:cNvPr id="81" name="Рукописный ввод 80">
                    <a:extLst>
                      <a:ext uri="{FF2B5EF4-FFF2-40B4-BE49-F238E27FC236}">
                        <a16:creationId xmlns:a16="http://schemas.microsoft.com/office/drawing/2014/main" id="{3276E2FC-49E5-B22D-270D-469AC084EA58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445840" y="3469760"/>
                    <a:ext cx="3852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82" name="Рукописный ввод 81">
                    <a:extLst>
                      <a:ext uri="{FF2B5EF4-FFF2-40B4-BE49-F238E27FC236}">
                        <a16:creationId xmlns:a16="http://schemas.microsoft.com/office/drawing/2014/main" id="{11D2B9DE-47D1-9F22-6627-EF415E19B0F2}"/>
                      </a:ext>
                    </a:extLst>
                  </p14:cNvPr>
                  <p14:cNvContentPartPr/>
                  <p14:nvPr/>
                </p14:nvContentPartPr>
                <p14:xfrm>
                  <a:off x="6512440" y="3488120"/>
                  <a:ext cx="27000" cy="94320"/>
                </p14:xfrm>
              </p:contentPart>
            </mc:Choice>
            <mc:Fallback xmlns="">
              <p:pic>
                <p:nvPicPr>
                  <p:cNvPr id="82" name="Рукописный ввод 81">
                    <a:extLst>
                      <a:ext uri="{FF2B5EF4-FFF2-40B4-BE49-F238E27FC236}">
                        <a16:creationId xmlns:a16="http://schemas.microsoft.com/office/drawing/2014/main" id="{11D2B9DE-47D1-9F22-6627-EF415E19B0F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6503800" y="3479120"/>
                    <a:ext cx="4464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83" name="Рукописный ввод 82">
                    <a:extLst>
                      <a:ext uri="{FF2B5EF4-FFF2-40B4-BE49-F238E27FC236}">
                        <a16:creationId xmlns:a16="http://schemas.microsoft.com/office/drawing/2014/main" id="{75ABA741-C01F-114B-7F03-269A937DDB9B}"/>
                      </a:ext>
                    </a:extLst>
                  </p14:cNvPr>
                  <p14:cNvContentPartPr/>
                  <p14:nvPr/>
                </p14:nvContentPartPr>
                <p14:xfrm>
                  <a:off x="6585880" y="3520520"/>
                  <a:ext cx="99720" cy="63720"/>
                </p14:xfrm>
              </p:contentPart>
            </mc:Choice>
            <mc:Fallback xmlns="">
              <p:pic>
                <p:nvPicPr>
                  <p:cNvPr id="83" name="Рукописный ввод 82">
                    <a:extLst>
                      <a:ext uri="{FF2B5EF4-FFF2-40B4-BE49-F238E27FC236}">
                        <a16:creationId xmlns:a16="http://schemas.microsoft.com/office/drawing/2014/main" id="{75ABA741-C01F-114B-7F03-269A937DDB9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6577240" y="3511880"/>
                    <a:ext cx="11736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84" name="Рукописный ввод 83">
                    <a:extLst>
                      <a:ext uri="{FF2B5EF4-FFF2-40B4-BE49-F238E27FC236}">
                        <a16:creationId xmlns:a16="http://schemas.microsoft.com/office/drawing/2014/main" id="{E113288C-0644-D62F-973C-F2BAC332B0F5}"/>
                      </a:ext>
                    </a:extLst>
                  </p14:cNvPr>
                  <p14:cNvContentPartPr/>
                  <p14:nvPr/>
                </p14:nvContentPartPr>
                <p14:xfrm>
                  <a:off x="6716200" y="3630680"/>
                  <a:ext cx="100080" cy="206640"/>
                </p14:xfrm>
              </p:contentPart>
            </mc:Choice>
            <mc:Fallback xmlns="">
              <p:pic>
                <p:nvPicPr>
                  <p:cNvPr id="84" name="Рукописный ввод 83">
                    <a:extLst>
                      <a:ext uri="{FF2B5EF4-FFF2-40B4-BE49-F238E27FC236}">
                        <a16:creationId xmlns:a16="http://schemas.microsoft.com/office/drawing/2014/main" id="{E113288C-0644-D62F-973C-F2BAC332B0F5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6707560" y="3621680"/>
                    <a:ext cx="11772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85" name="Рукописный ввод 84">
                    <a:extLst>
                      <a:ext uri="{FF2B5EF4-FFF2-40B4-BE49-F238E27FC236}">
                        <a16:creationId xmlns:a16="http://schemas.microsoft.com/office/drawing/2014/main" id="{FB95D4A0-5E41-4772-54C1-00A48E68EA7E}"/>
                      </a:ext>
                    </a:extLst>
                  </p14:cNvPr>
                  <p14:cNvContentPartPr/>
                  <p14:nvPr/>
                </p14:nvContentPartPr>
                <p14:xfrm>
                  <a:off x="6841120" y="3816080"/>
                  <a:ext cx="11160" cy="58320"/>
                </p14:xfrm>
              </p:contentPart>
            </mc:Choice>
            <mc:Fallback xmlns="">
              <p:pic>
                <p:nvPicPr>
                  <p:cNvPr id="85" name="Рукописный ввод 84">
                    <a:extLst>
                      <a:ext uri="{FF2B5EF4-FFF2-40B4-BE49-F238E27FC236}">
                        <a16:creationId xmlns:a16="http://schemas.microsoft.com/office/drawing/2014/main" id="{FB95D4A0-5E41-4772-54C1-00A48E68EA7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6832120" y="3807080"/>
                    <a:ext cx="2880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86" name="Рукописный ввод 85">
                    <a:extLst>
                      <a:ext uri="{FF2B5EF4-FFF2-40B4-BE49-F238E27FC236}">
                        <a16:creationId xmlns:a16="http://schemas.microsoft.com/office/drawing/2014/main" id="{BB5A0178-5361-2A8C-0F79-06D885178146}"/>
                      </a:ext>
                    </a:extLst>
                  </p14:cNvPr>
                  <p14:cNvContentPartPr/>
                  <p14:nvPr/>
                </p14:nvContentPartPr>
                <p14:xfrm>
                  <a:off x="6693160" y="3886640"/>
                  <a:ext cx="93960" cy="150120"/>
                </p14:xfrm>
              </p:contentPart>
            </mc:Choice>
            <mc:Fallback xmlns="">
              <p:pic>
                <p:nvPicPr>
                  <p:cNvPr id="86" name="Рукописный ввод 85">
                    <a:extLst>
                      <a:ext uri="{FF2B5EF4-FFF2-40B4-BE49-F238E27FC236}">
                        <a16:creationId xmlns:a16="http://schemas.microsoft.com/office/drawing/2014/main" id="{BB5A0178-5361-2A8C-0F79-06D885178146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6684520" y="3877640"/>
                    <a:ext cx="11160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87" name="Рукописный ввод 86">
                    <a:extLst>
                      <a:ext uri="{FF2B5EF4-FFF2-40B4-BE49-F238E27FC236}">
                        <a16:creationId xmlns:a16="http://schemas.microsoft.com/office/drawing/2014/main" id="{15E2EFD2-72BB-5551-D88D-7C6616B650A6}"/>
                      </a:ext>
                    </a:extLst>
                  </p14:cNvPr>
                  <p14:cNvContentPartPr/>
                  <p14:nvPr/>
                </p14:nvContentPartPr>
                <p14:xfrm>
                  <a:off x="7394080" y="4517360"/>
                  <a:ext cx="78480" cy="74160"/>
                </p14:xfrm>
              </p:contentPart>
            </mc:Choice>
            <mc:Fallback xmlns="">
              <p:pic>
                <p:nvPicPr>
                  <p:cNvPr id="87" name="Рукописный ввод 86">
                    <a:extLst>
                      <a:ext uri="{FF2B5EF4-FFF2-40B4-BE49-F238E27FC236}">
                        <a16:creationId xmlns:a16="http://schemas.microsoft.com/office/drawing/2014/main" id="{15E2EFD2-72BB-5551-D88D-7C6616B650A6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7385440" y="4508720"/>
                    <a:ext cx="9612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88" name="Рукописный ввод 87">
                    <a:extLst>
                      <a:ext uri="{FF2B5EF4-FFF2-40B4-BE49-F238E27FC236}">
                        <a16:creationId xmlns:a16="http://schemas.microsoft.com/office/drawing/2014/main" id="{9AF6B964-C93A-A81C-01BF-DC101EA1B00B}"/>
                      </a:ext>
                    </a:extLst>
                  </p14:cNvPr>
                  <p14:cNvContentPartPr/>
                  <p14:nvPr/>
                </p14:nvContentPartPr>
                <p14:xfrm>
                  <a:off x="7630240" y="4454000"/>
                  <a:ext cx="35280" cy="57600"/>
                </p14:xfrm>
              </p:contentPart>
            </mc:Choice>
            <mc:Fallback xmlns="">
              <p:pic>
                <p:nvPicPr>
                  <p:cNvPr id="88" name="Рукописный ввод 87">
                    <a:extLst>
                      <a:ext uri="{FF2B5EF4-FFF2-40B4-BE49-F238E27FC236}">
                        <a16:creationId xmlns:a16="http://schemas.microsoft.com/office/drawing/2014/main" id="{9AF6B964-C93A-A81C-01BF-DC101EA1B00B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621600" y="4445360"/>
                    <a:ext cx="5292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89" name="Рукописный ввод 88">
                    <a:extLst>
                      <a:ext uri="{FF2B5EF4-FFF2-40B4-BE49-F238E27FC236}">
                        <a16:creationId xmlns:a16="http://schemas.microsoft.com/office/drawing/2014/main" id="{82789FD1-57B3-9A6C-69A3-C51C4E672934}"/>
                      </a:ext>
                    </a:extLst>
                  </p14:cNvPr>
                  <p14:cNvContentPartPr/>
                  <p14:nvPr/>
                </p14:nvContentPartPr>
                <p14:xfrm>
                  <a:off x="7669840" y="4464080"/>
                  <a:ext cx="37800" cy="58680"/>
                </p14:xfrm>
              </p:contentPart>
            </mc:Choice>
            <mc:Fallback xmlns="">
              <p:pic>
                <p:nvPicPr>
                  <p:cNvPr id="89" name="Рукописный ввод 88">
                    <a:extLst>
                      <a:ext uri="{FF2B5EF4-FFF2-40B4-BE49-F238E27FC236}">
                        <a16:creationId xmlns:a16="http://schemas.microsoft.com/office/drawing/2014/main" id="{82789FD1-57B3-9A6C-69A3-C51C4E67293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660840" y="4455440"/>
                    <a:ext cx="554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90" name="Рукописный ввод 89">
                    <a:extLst>
                      <a:ext uri="{FF2B5EF4-FFF2-40B4-BE49-F238E27FC236}">
                        <a16:creationId xmlns:a16="http://schemas.microsoft.com/office/drawing/2014/main" id="{6E2F5516-8CF3-7159-CC58-C4DB2778081F}"/>
                      </a:ext>
                    </a:extLst>
                  </p14:cNvPr>
                  <p14:cNvContentPartPr/>
                  <p14:nvPr/>
                </p14:nvContentPartPr>
                <p14:xfrm>
                  <a:off x="7703320" y="4478480"/>
                  <a:ext cx="86760" cy="61200"/>
                </p14:xfrm>
              </p:contentPart>
            </mc:Choice>
            <mc:Fallback xmlns="">
              <p:pic>
                <p:nvPicPr>
                  <p:cNvPr id="90" name="Рукописный ввод 89">
                    <a:extLst>
                      <a:ext uri="{FF2B5EF4-FFF2-40B4-BE49-F238E27FC236}">
                        <a16:creationId xmlns:a16="http://schemas.microsoft.com/office/drawing/2014/main" id="{6E2F5516-8CF3-7159-CC58-C4DB2778081F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694680" y="4469480"/>
                    <a:ext cx="10440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91" name="Рукописный ввод 90">
                    <a:extLst>
                      <a:ext uri="{FF2B5EF4-FFF2-40B4-BE49-F238E27FC236}">
                        <a16:creationId xmlns:a16="http://schemas.microsoft.com/office/drawing/2014/main" id="{129E3F18-1A22-1836-717B-F841CE3942F1}"/>
                      </a:ext>
                    </a:extLst>
                  </p14:cNvPr>
                  <p14:cNvContentPartPr/>
                  <p14:nvPr/>
                </p14:nvContentPartPr>
                <p14:xfrm>
                  <a:off x="7799080" y="4493960"/>
                  <a:ext cx="43560" cy="51120"/>
                </p14:xfrm>
              </p:contentPart>
            </mc:Choice>
            <mc:Fallback xmlns="">
              <p:pic>
                <p:nvPicPr>
                  <p:cNvPr id="91" name="Рукописный ввод 90">
                    <a:extLst>
                      <a:ext uri="{FF2B5EF4-FFF2-40B4-BE49-F238E27FC236}">
                        <a16:creationId xmlns:a16="http://schemas.microsoft.com/office/drawing/2014/main" id="{129E3F18-1A22-1836-717B-F841CE3942F1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790440" y="4485320"/>
                    <a:ext cx="6120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92" name="Рукописный ввод 91">
                    <a:extLst>
                      <a:ext uri="{FF2B5EF4-FFF2-40B4-BE49-F238E27FC236}">
                        <a16:creationId xmlns:a16="http://schemas.microsoft.com/office/drawing/2014/main" id="{6CCC19E9-F473-686C-A941-8C469026FA9C}"/>
                      </a:ext>
                    </a:extLst>
                  </p14:cNvPr>
                  <p14:cNvContentPartPr/>
                  <p14:nvPr/>
                </p14:nvContentPartPr>
                <p14:xfrm>
                  <a:off x="7851640" y="4509080"/>
                  <a:ext cx="34200" cy="50760"/>
                </p14:xfrm>
              </p:contentPart>
            </mc:Choice>
            <mc:Fallback xmlns="">
              <p:pic>
                <p:nvPicPr>
                  <p:cNvPr id="92" name="Рукописный ввод 91">
                    <a:extLst>
                      <a:ext uri="{FF2B5EF4-FFF2-40B4-BE49-F238E27FC236}">
                        <a16:creationId xmlns:a16="http://schemas.microsoft.com/office/drawing/2014/main" id="{6CCC19E9-F473-686C-A941-8C469026FA9C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842640" y="4500440"/>
                    <a:ext cx="5184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93" name="Рукописный ввод 92">
                    <a:extLst>
                      <a:ext uri="{FF2B5EF4-FFF2-40B4-BE49-F238E27FC236}">
                        <a16:creationId xmlns:a16="http://schemas.microsoft.com/office/drawing/2014/main" id="{A75CB12A-2EF1-F59A-85F3-F2D0EA77C923}"/>
                      </a:ext>
                    </a:extLst>
                  </p14:cNvPr>
                  <p14:cNvContentPartPr/>
                  <p14:nvPr/>
                </p14:nvContentPartPr>
                <p14:xfrm>
                  <a:off x="7797280" y="4556240"/>
                  <a:ext cx="377280" cy="110880"/>
                </p14:xfrm>
              </p:contentPart>
            </mc:Choice>
            <mc:Fallback xmlns="">
              <p:pic>
                <p:nvPicPr>
                  <p:cNvPr id="93" name="Рукописный ввод 92">
                    <a:extLst>
                      <a:ext uri="{FF2B5EF4-FFF2-40B4-BE49-F238E27FC236}">
                        <a16:creationId xmlns:a16="http://schemas.microsoft.com/office/drawing/2014/main" id="{A75CB12A-2EF1-F59A-85F3-F2D0EA77C923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788280" y="4547600"/>
                    <a:ext cx="3949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94" name="Рукописный ввод 93">
                    <a:extLst>
                      <a:ext uri="{FF2B5EF4-FFF2-40B4-BE49-F238E27FC236}">
                        <a16:creationId xmlns:a16="http://schemas.microsoft.com/office/drawing/2014/main" id="{62D57DF5-B245-0034-6928-3B699A2F3EA2}"/>
                      </a:ext>
                    </a:extLst>
                  </p14:cNvPr>
                  <p14:cNvContentPartPr/>
                  <p14:nvPr/>
                </p14:nvContentPartPr>
                <p14:xfrm>
                  <a:off x="7573720" y="4636520"/>
                  <a:ext cx="620640" cy="333720"/>
                </p14:xfrm>
              </p:contentPart>
            </mc:Choice>
            <mc:Fallback xmlns="">
              <p:pic>
                <p:nvPicPr>
                  <p:cNvPr id="94" name="Рукописный ввод 93">
                    <a:extLst>
                      <a:ext uri="{FF2B5EF4-FFF2-40B4-BE49-F238E27FC236}">
                        <a16:creationId xmlns:a16="http://schemas.microsoft.com/office/drawing/2014/main" id="{62D57DF5-B245-0034-6928-3B699A2F3EA2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565080" y="4627520"/>
                    <a:ext cx="63828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95" name="Рукописный ввод 94">
                    <a:extLst>
                      <a:ext uri="{FF2B5EF4-FFF2-40B4-BE49-F238E27FC236}">
                        <a16:creationId xmlns:a16="http://schemas.microsoft.com/office/drawing/2014/main" id="{C5B4DE7C-03AC-9863-73BB-A070E1DBF32B}"/>
                      </a:ext>
                    </a:extLst>
                  </p14:cNvPr>
                  <p14:cNvContentPartPr/>
                  <p14:nvPr/>
                </p14:nvContentPartPr>
                <p14:xfrm>
                  <a:off x="7941640" y="4905440"/>
                  <a:ext cx="42480" cy="24840"/>
                </p14:xfrm>
              </p:contentPart>
            </mc:Choice>
            <mc:Fallback xmlns="">
              <p:pic>
                <p:nvPicPr>
                  <p:cNvPr id="95" name="Рукописный ввод 94">
                    <a:extLst>
                      <a:ext uri="{FF2B5EF4-FFF2-40B4-BE49-F238E27FC236}">
                        <a16:creationId xmlns:a16="http://schemas.microsoft.com/office/drawing/2014/main" id="{C5B4DE7C-03AC-9863-73BB-A070E1DBF32B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932640" y="4896800"/>
                    <a:ext cx="601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96" name="Рукописный ввод 95">
                    <a:extLst>
                      <a:ext uri="{FF2B5EF4-FFF2-40B4-BE49-F238E27FC236}">
                        <a16:creationId xmlns:a16="http://schemas.microsoft.com/office/drawing/2014/main" id="{6B75B0C5-3A72-9DEE-C61F-1D492F9F2255}"/>
                      </a:ext>
                    </a:extLst>
                  </p14:cNvPr>
                  <p14:cNvContentPartPr/>
                  <p14:nvPr/>
                </p14:nvContentPartPr>
                <p14:xfrm>
                  <a:off x="7975480" y="4890320"/>
                  <a:ext cx="48960" cy="37800"/>
                </p14:xfrm>
              </p:contentPart>
            </mc:Choice>
            <mc:Fallback xmlns="">
              <p:pic>
                <p:nvPicPr>
                  <p:cNvPr id="96" name="Рукописный ввод 95">
                    <a:extLst>
                      <a:ext uri="{FF2B5EF4-FFF2-40B4-BE49-F238E27FC236}">
                        <a16:creationId xmlns:a16="http://schemas.microsoft.com/office/drawing/2014/main" id="{6B75B0C5-3A72-9DEE-C61F-1D492F9F225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966480" y="4881320"/>
                    <a:ext cx="6660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97" name="Рукописный ввод 96">
                    <a:extLst>
                      <a:ext uri="{FF2B5EF4-FFF2-40B4-BE49-F238E27FC236}">
                        <a16:creationId xmlns:a16="http://schemas.microsoft.com/office/drawing/2014/main" id="{3AFA6803-7832-94D5-A33B-5848F80CF53B}"/>
                      </a:ext>
                    </a:extLst>
                  </p14:cNvPr>
                  <p14:cNvContentPartPr/>
                  <p14:nvPr/>
                </p14:nvContentPartPr>
                <p14:xfrm>
                  <a:off x="8016520" y="4874840"/>
                  <a:ext cx="83160" cy="50040"/>
                </p14:xfrm>
              </p:contentPart>
            </mc:Choice>
            <mc:Fallback xmlns="">
              <p:pic>
                <p:nvPicPr>
                  <p:cNvPr id="97" name="Рукописный ввод 96">
                    <a:extLst>
                      <a:ext uri="{FF2B5EF4-FFF2-40B4-BE49-F238E27FC236}">
                        <a16:creationId xmlns:a16="http://schemas.microsoft.com/office/drawing/2014/main" id="{3AFA6803-7832-94D5-A33B-5848F80CF53B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007520" y="4866200"/>
                    <a:ext cx="10080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98" name="Рукописный ввод 97">
                    <a:extLst>
                      <a:ext uri="{FF2B5EF4-FFF2-40B4-BE49-F238E27FC236}">
                        <a16:creationId xmlns:a16="http://schemas.microsoft.com/office/drawing/2014/main" id="{7E2A7D75-0189-CCC6-7E4E-F07FC27066B8}"/>
                      </a:ext>
                    </a:extLst>
                  </p14:cNvPr>
                  <p14:cNvContentPartPr/>
                  <p14:nvPr/>
                </p14:nvContentPartPr>
                <p14:xfrm>
                  <a:off x="8104720" y="4871600"/>
                  <a:ext cx="22680" cy="15840"/>
                </p14:xfrm>
              </p:contentPart>
            </mc:Choice>
            <mc:Fallback xmlns="">
              <p:pic>
                <p:nvPicPr>
                  <p:cNvPr id="98" name="Рукописный ввод 97">
                    <a:extLst>
                      <a:ext uri="{FF2B5EF4-FFF2-40B4-BE49-F238E27FC236}">
                        <a16:creationId xmlns:a16="http://schemas.microsoft.com/office/drawing/2014/main" id="{7E2A7D75-0189-CCC6-7E4E-F07FC27066B8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8096080" y="4862960"/>
                    <a:ext cx="4032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99" name="Рукописный ввод 98">
                    <a:extLst>
                      <a:ext uri="{FF2B5EF4-FFF2-40B4-BE49-F238E27FC236}">
                        <a16:creationId xmlns:a16="http://schemas.microsoft.com/office/drawing/2014/main" id="{A3844C36-F930-AE49-626E-4DA342168F0A}"/>
                      </a:ext>
                    </a:extLst>
                  </p14:cNvPr>
                  <p14:cNvContentPartPr/>
                  <p14:nvPr/>
                </p14:nvContentPartPr>
                <p14:xfrm>
                  <a:off x="8115880" y="4845320"/>
                  <a:ext cx="36000" cy="25560"/>
                </p14:xfrm>
              </p:contentPart>
            </mc:Choice>
            <mc:Fallback xmlns="">
              <p:pic>
                <p:nvPicPr>
                  <p:cNvPr id="99" name="Рукописный ввод 98">
                    <a:extLst>
                      <a:ext uri="{FF2B5EF4-FFF2-40B4-BE49-F238E27FC236}">
                        <a16:creationId xmlns:a16="http://schemas.microsoft.com/office/drawing/2014/main" id="{A3844C36-F930-AE49-626E-4DA342168F0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107240" y="4836680"/>
                    <a:ext cx="5364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00" name="Рукописный ввод 99">
                    <a:extLst>
                      <a:ext uri="{FF2B5EF4-FFF2-40B4-BE49-F238E27FC236}">
                        <a16:creationId xmlns:a16="http://schemas.microsoft.com/office/drawing/2014/main" id="{EC3AC954-948A-0E7A-FBC4-2260EB7C20FA}"/>
                      </a:ext>
                    </a:extLst>
                  </p14:cNvPr>
                  <p14:cNvContentPartPr/>
                  <p14:nvPr/>
                </p14:nvContentPartPr>
                <p14:xfrm>
                  <a:off x="7799080" y="4612400"/>
                  <a:ext cx="103320" cy="140760"/>
                </p14:xfrm>
              </p:contentPart>
            </mc:Choice>
            <mc:Fallback xmlns="">
              <p:pic>
                <p:nvPicPr>
                  <p:cNvPr id="100" name="Рукописный ввод 99">
                    <a:extLst>
                      <a:ext uri="{FF2B5EF4-FFF2-40B4-BE49-F238E27FC236}">
                        <a16:creationId xmlns:a16="http://schemas.microsoft.com/office/drawing/2014/main" id="{EC3AC954-948A-0E7A-FBC4-2260EB7C20FA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790440" y="4603760"/>
                    <a:ext cx="12096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01" name="Рукописный ввод 100">
                    <a:extLst>
                      <a:ext uri="{FF2B5EF4-FFF2-40B4-BE49-F238E27FC236}">
                        <a16:creationId xmlns:a16="http://schemas.microsoft.com/office/drawing/2014/main" id="{C42109CA-11BB-5E0D-E5FB-9A6A81E1456A}"/>
                      </a:ext>
                    </a:extLst>
                  </p14:cNvPr>
                  <p14:cNvContentPartPr/>
                  <p14:nvPr/>
                </p14:nvContentPartPr>
                <p14:xfrm>
                  <a:off x="7842640" y="4770800"/>
                  <a:ext cx="52200" cy="5760"/>
                </p14:xfrm>
              </p:contentPart>
            </mc:Choice>
            <mc:Fallback xmlns="">
              <p:pic>
                <p:nvPicPr>
                  <p:cNvPr id="101" name="Рукописный ввод 100">
                    <a:extLst>
                      <a:ext uri="{FF2B5EF4-FFF2-40B4-BE49-F238E27FC236}">
                        <a16:creationId xmlns:a16="http://schemas.microsoft.com/office/drawing/2014/main" id="{C42109CA-11BB-5E0D-E5FB-9A6A81E1456A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834000" y="4762160"/>
                    <a:ext cx="698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02" name="Рукописный ввод 101">
                    <a:extLst>
                      <a:ext uri="{FF2B5EF4-FFF2-40B4-BE49-F238E27FC236}">
                        <a16:creationId xmlns:a16="http://schemas.microsoft.com/office/drawing/2014/main" id="{7D1EF306-57D3-3D92-A065-48C2378C2EE8}"/>
                      </a:ext>
                    </a:extLst>
                  </p14:cNvPr>
                  <p14:cNvContentPartPr/>
                  <p14:nvPr/>
                </p14:nvContentPartPr>
                <p14:xfrm>
                  <a:off x="7853440" y="4723640"/>
                  <a:ext cx="65880" cy="25200"/>
                </p14:xfrm>
              </p:contentPart>
            </mc:Choice>
            <mc:Fallback xmlns="">
              <p:pic>
                <p:nvPicPr>
                  <p:cNvPr id="102" name="Рукописный ввод 101">
                    <a:extLst>
                      <a:ext uri="{FF2B5EF4-FFF2-40B4-BE49-F238E27FC236}">
                        <a16:creationId xmlns:a16="http://schemas.microsoft.com/office/drawing/2014/main" id="{7D1EF306-57D3-3D92-A065-48C2378C2EE8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844800" y="4714640"/>
                    <a:ext cx="835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03" name="Рукописный ввод 102">
                    <a:extLst>
                      <a:ext uri="{FF2B5EF4-FFF2-40B4-BE49-F238E27FC236}">
                        <a16:creationId xmlns:a16="http://schemas.microsoft.com/office/drawing/2014/main" id="{040B2EA1-6A66-D86F-1E9E-9BC12DDDD8D7}"/>
                      </a:ext>
                    </a:extLst>
                  </p14:cNvPr>
                  <p14:cNvContentPartPr/>
                  <p14:nvPr/>
                </p14:nvContentPartPr>
                <p14:xfrm>
                  <a:off x="6880360" y="3343400"/>
                  <a:ext cx="9720" cy="59400"/>
                </p14:xfrm>
              </p:contentPart>
            </mc:Choice>
            <mc:Fallback xmlns="">
              <p:pic>
                <p:nvPicPr>
                  <p:cNvPr id="103" name="Рукописный ввод 102">
                    <a:extLst>
                      <a:ext uri="{FF2B5EF4-FFF2-40B4-BE49-F238E27FC236}">
                        <a16:creationId xmlns:a16="http://schemas.microsoft.com/office/drawing/2014/main" id="{040B2EA1-6A66-D86F-1E9E-9BC12DDDD8D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6871360" y="3334760"/>
                    <a:ext cx="27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04" name="Рукописный ввод 103">
                    <a:extLst>
                      <a:ext uri="{FF2B5EF4-FFF2-40B4-BE49-F238E27FC236}">
                        <a16:creationId xmlns:a16="http://schemas.microsoft.com/office/drawing/2014/main" id="{6C73A4AE-E789-851D-83F6-DB61915F7BC3}"/>
                      </a:ext>
                    </a:extLst>
                  </p14:cNvPr>
                  <p14:cNvContentPartPr/>
                  <p14:nvPr/>
                </p14:nvContentPartPr>
                <p14:xfrm>
                  <a:off x="6902680" y="3309560"/>
                  <a:ext cx="11160" cy="103680"/>
                </p14:xfrm>
              </p:contentPart>
            </mc:Choice>
            <mc:Fallback xmlns="">
              <p:pic>
                <p:nvPicPr>
                  <p:cNvPr id="104" name="Рукописный ввод 103">
                    <a:extLst>
                      <a:ext uri="{FF2B5EF4-FFF2-40B4-BE49-F238E27FC236}">
                        <a16:creationId xmlns:a16="http://schemas.microsoft.com/office/drawing/2014/main" id="{6C73A4AE-E789-851D-83F6-DB61915F7BC3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6894040" y="3300920"/>
                    <a:ext cx="2880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05" name="Рукописный ввод 104">
                    <a:extLst>
                      <a:ext uri="{FF2B5EF4-FFF2-40B4-BE49-F238E27FC236}">
                        <a16:creationId xmlns:a16="http://schemas.microsoft.com/office/drawing/2014/main" id="{32EFA6F3-02A7-B319-079D-3DB15220961C}"/>
                      </a:ext>
                    </a:extLst>
                  </p14:cNvPr>
                  <p14:cNvContentPartPr/>
                  <p14:nvPr/>
                </p14:nvContentPartPr>
                <p14:xfrm>
                  <a:off x="6932920" y="3313880"/>
                  <a:ext cx="11880" cy="126000"/>
                </p14:xfrm>
              </p:contentPart>
            </mc:Choice>
            <mc:Fallback xmlns="">
              <p:pic>
                <p:nvPicPr>
                  <p:cNvPr id="105" name="Рукописный ввод 104">
                    <a:extLst>
                      <a:ext uri="{FF2B5EF4-FFF2-40B4-BE49-F238E27FC236}">
                        <a16:creationId xmlns:a16="http://schemas.microsoft.com/office/drawing/2014/main" id="{32EFA6F3-02A7-B319-079D-3DB15220961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6923920" y="3305240"/>
                    <a:ext cx="2952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06" name="Рукописный ввод 105">
                    <a:extLst>
                      <a:ext uri="{FF2B5EF4-FFF2-40B4-BE49-F238E27FC236}">
                        <a16:creationId xmlns:a16="http://schemas.microsoft.com/office/drawing/2014/main" id="{87137EB0-4A08-6ED2-FD4F-9E3BC30271FF}"/>
                      </a:ext>
                    </a:extLst>
                  </p14:cNvPr>
                  <p14:cNvContentPartPr/>
                  <p14:nvPr/>
                </p14:nvContentPartPr>
                <p14:xfrm>
                  <a:off x="6945880" y="3412160"/>
                  <a:ext cx="6120" cy="114120"/>
                </p14:xfrm>
              </p:contentPart>
            </mc:Choice>
            <mc:Fallback xmlns="">
              <p:pic>
                <p:nvPicPr>
                  <p:cNvPr id="106" name="Рукописный ввод 105">
                    <a:extLst>
                      <a:ext uri="{FF2B5EF4-FFF2-40B4-BE49-F238E27FC236}">
                        <a16:creationId xmlns:a16="http://schemas.microsoft.com/office/drawing/2014/main" id="{87137EB0-4A08-6ED2-FD4F-9E3BC30271FF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6937240" y="3403160"/>
                    <a:ext cx="237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07" name="Рукописный ввод 106">
                    <a:extLst>
                      <a:ext uri="{FF2B5EF4-FFF2-40B4-BE49-F238E27FC236}">
                        <a16:creationId xmlns:a16="http://schemas.microsoft.com/office/drawing/2014/main" id="{40E83E56-A6BA-D4A0-4C94-0A84918BF792}"/>
                      </a:ext>
                    </a:extLst>
                  </p14:cNvPr>
                  <p14:cNvContentPartPr/>
                  <p14:nvPr/>
                </p14:nvContentPartPr>
                <p14:xfrm>
                  <a:off x="6985480" y="3635720"/>
                  <a:ext cx="2160" cy="30960"/>
                </p14:xfrm>
              </p:contentPart>
            </mc:Choice>
            <mc:Fallback xmlns="">
              <p:pic>
                <p:nvPicPr>
                  <p:cNvPr id="107" name="Рукописный ввод 106">
                    <a:extLst>
                      <a:ext uri="{FF2B5EF4-FFF2-40B4-BE49-F238E27FC236}">
                        <a16:creationId xmlns:a16="http://schemas.microsoft.com/office/drawing/2014/main" id="{40E83E56-A6BA-D4A0-4C94-0A84918BF792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976480" y="3626720"/>
                    <a:ext cx="198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08" name="Рукописный ввод 107">
                    <a:extLst>
                      <a:ext uri="{FF2B5EF4-FFF2-40B4-BE49-F238E27FC236}">
                        <a16:creationId xmlns:a16="http://schemas.microsoft.com/office/drawing/2014/main" id="{50B9A0B5-26EA-BE4B-DF14-2D311E9E3C95}"/>
                      </a:ext>
                    </a:extLst>
                  </p14:cNvPr>
                  <p14:cNvContentPartPr/>
                  <p14:nvPr/>
                </p14:nvContentPartPr>
                <p14:xfrm>
                  <a:off x="6996640" y="3721040"/>
                  <a:ext cx="7920" cy="36360"/>
                </p14:xfrm>
              </p:contentPart>
            </mc:Choice>
            <mc:Fallback xmlns="">
              <p:pic>
                <p:nvPicPr>
                  <p:cNvPr id="108" name="Рукописный ввод 107">
                    <a:extLst>
                      <a:ext uri="{FF2B5EF4-FFF2-40B4-BE49-F238E27FC236}">
                        <a16:creationId xmlns:a16="http://schemas.microsoft.com/office/drawing/2014/main" id="{50B9A0B5-26EA-BE4B-DF14-2D311E9E3C9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987640" y="3712400"/>
                    <a:ext cx="255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09" name="Рукописный ввод 108">
                    <a:extLst>
                      <a:ext uri="{FF2B5EF4-FFF2-40B4-BE49-F238E27FC236}">
                        <a16:creationId xmlns:a16="http://schemas.microsoft.com/office/drawing/2014/main" id="{C1203D98-B1FB-32CC-780A-D3CC128F2B7E}"/>
                      </a:ext>
                    </a:extLst>
                  </p14:cNvPr>
                  <p14:cNvContentPartPr/>
                  <p14:nvPr/>
                </p14:nvContentPartPr>
                <p14:xfrm>
                  <a:off x="6862000" y="3748400"/>
                  <a:ext cx="151200" cy="215280"/>
                </p14:xfrm>
              </p:contentPart>
            </mc:Choice>
            <mc:Fallback xmlns="">
              <p:pic>
                <p:nvPicPr>
                  <p:cNvPr id="109" name="Рукописный ввод 108">
                    <a:extLst>
                      <a:ext uri="{FF2B5EF4-FFF2-40B4-BE49-F238E27FC236}">
                        <a16:creationId xmlns:a16="http://schemas.microsoft.com/office/drawing/2014/main" id="{C1203D98-B1FB-32CC-780A-D3CC128F2B7E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853000" y="3739760"/>
                    <a:ext cx="16884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10" name="Рукописный ввод 109">
                    <a:extLst>
                      <a:ext uri="{FF2B5EF4-FFF2-40B4-BE49-F238E27FC236}">
                        <a16:creationId xmlns:a16="http://schemas.microsoft.com/office/drawing/2014/main" id="{0738CBB0-EB46-2CE7-539D-2029E4FA66A8}"/>
                      </a:ext>
                    </a:extLst>
                  </p14:cNvPr>
                  <p14:cNvContentPartPr/>
                  <p14:nvPr/>
                </p14:nvContentPartPr>
                <p14:xfrm>
                  <a:off x="6907000" y="3917240"/>
                  <a:ext cx="46800" cy="106920"/>
                </p14:xfrm>
              </p:contentPart>
            </mc:Choice>
            <mc:Fallback xmlns="">
              <p:pic>
                <p:nvPicPr>
                  <p:cNvPr id="110" name="Рукописный ввод 109">
                    <a:extLst>
                      <a:ext uri="{FF2B5EF4-FFF2-40B4-BE49-F238E27FC236}">
                        <a16:creationId xmlns:a16="http://schemas.microsoft.com/office/drawing/2014/main" id="{0738CBB0-EB46-2CE7-539D-2029E4FA66A8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898000" y="3908240"/>
                    <a:ext cx="6444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11" name="Рукописный ввод 110">
                    <a:extLst>
                      <a:ext uri="{FF2B5EF4-FFF2-40B4-BE49-F238E27FC236}">
                        <a16:creationId xmlns:a16="http://schemas.microsoft.com/office/drawing/2014/main" id="{B03A8B97-FF2F-38CF-B75D-AEEB0FB34A95}"/>
                      </a:ext>
                    </a:extLst>
                  </p14:cNvPr>
                  <p14:cNvContentPartPr/>
                  <p14:nvPr/>
                </p14:nvContentPartPr>
                <p14:xfrm>
                  <a:off x="6568960" y="2948120"/>
                  <a:ext cx="75240" cy="234000"/>
                </p14:xfrm>
              </p:contentPart>
            </mc:Choice>
            <mc:Fallback xmlns="">
              <p:pic>
                <p:nvPicPr>
                  <p:cNvPr id="111" name="Рукописный ввод 110">
                    <a:extLst>
                      <a:ext uri="{FF2B5EF4-FFF2-40B4-BE49-F238E27FC236}">
                        <a16:creationId xmlns:a16="http://schemas.microsoft.com/office/drawing/2014/main" id="{B03A8B97-FF2F-38CF-B75D-AEEB0FB34A95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559960" y="2939120"/>
                    <a:ext cx="9288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12" name="Рукописный ввод 111">
                    <a:extLst>
                      <a:ext uri="{FF2B5EF4-FFF2-40B4-BE49-F238E27FC236}">
                        <a16:creationId xmlns:a16="http://schemas.microsoft.com/office/drawing/2014/main" id="{0B027BB7-9B74-EAAE-E157-3EA87CD12E88}"/>
                      </a:ext>
                    </a:extLst>
                  </p14:cNvPr>
                  <p14:cNvContentPartPr/>
                  <p14:nvPr/>
                </p14:nvContentPartPr>
                <p14:xfrm>
                  <a:off x="6566080" y="2595680"/>
                  <a:ext cx="22320" cy="64080"/>
                </p14:xfrm>
              </p:contentPart>
            </mc:Choice>
            <mc:Fallback xmlns="">
              <p:pic>
                <p:nvPicPr>
                  <p:cNvPr id="112" name="Рукописный ввод 111">
                    <a:extLst>
                      <a:ext uri="{FF2B5EF4-FFF2-40B4-BE49-F238E27FC236}">
                        <a16:creationId xmlns:a16="http://schemas.microsoft.com/office/drawing/2014/main" id="{0B027BB7-9B74-EAAE-E157-3EA87CD12E88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557080" y="2587040"/>
                    <a:ext cx="399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13" name="Рукописный ввод 112">
                    <a:extLst>
                      <a:ext uri="{FF2B5EF4-FFF2-40B4-BE49-F238E27FC236}">
                        <a16:creationId xmlns:a16="http://schemas.microsoft.com/office/drawing/2014/main" id="{8238DBC6-0B8F-279C-F139-5C9C4E35A809}"/>
                      </a:ext>
                    </a:extLst>
                  </p14:cNvPr>
                  <p14:cNvContentPartPr/>
                  <p14:nvPr/>
                </p14:nvContentPartPr>
                <p14:xfrm>
                  <a:off x="6588040" y="2595680"/>
                  <a:ext cx="24480" cy="86760"/>
                </p14:xfrm>
              </p:contentPart>
            </mc:Choice>
            <mc:Fallback xmlns="">
              <p:pic>
                <p:nvPicPr>
                  <p:cNvPr id="113" name="Рукописный ввод 112">
                    <a:extLst>
                      <a:ext uri="{FF2B5EF4-FFF2-40B4-BE49-F238E27FC236}">
                        <a16:creationId xmlns:a16="http://schemas.microsoft.com/office/drawing/2014/main" id="{8238DBC6-0B8F-279C-F139-5C9C4E35A809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6579040" y="2587040"/>
                    <a:ext cx="4212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14" name="Рукописный ввод 113">
                    <a:extLst>
                      <a:ext uri="{FF2B5EF4-FFF2-40B4-BE49-F238E27FC236}">
                        <a16:creationId xmlns:a16="http://schemas.microsoft.com/office/drawing/2014/main" id="{8EF7C7E7-381C-8A0C-87F7-0947B1847662}"/>
                      </a:ext>
                    </a:extLst>
                  </p14:cNvPr>
                  <p14:cNvContentPartPr/>
                  <p14:nvPr/>
                </p14:nvContentPartPr>
                <p14:xfrm>
                  <a:off x="6621520" y="2607920"/>
                  <a:ext cx="19440" cy="69480"/>
                </p14:xfrm>
              </p:contentPart>
            </mc:Choice>
            <mc:Fallback xmlns="">
              <p:pic>
                <p:nvPicPr>
                  <p:cNvPr id="114" name="Рукописный ввод 113">
                    <a:extLst>
                      <a:ext uri="{FF2B5EF4-FFF2-40B4-BE49-F238E27FC236}">
                        <a16:creationId xmlns:a16="http://schemas.microsoft.com/office/drawing/2014/main" id="{8EF7C7E7-381C-8A0C-87F7-0947B184766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6612880" y="2598920"/>
                    <a:ext cx="3708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15" name="Рукописный ввод 114">
                    <a:extLst>
                      <a:ext uri="{FF2B5EF4-FFF2-40B4-BE49-F238E27FC236}">
                        <a16:creationId xmlns:a16="http://schemas.microsoft.com/office/drawing/2014/main" id="{1C8A1736-73FE-1AC7-DD74-634E6FD68D2B}"/>
                      </a:ext>
                    </a:extLst>
                  </p14:cNvPr>
                  <p14:cNvContentPartPr/>
                  <p14:nvPr/>
                </p14:nvContentPartPr>
                <p14:xfrm>
                  <a:off x="6216520" y="2597840"/>
                  <a:ext cx="11520" cy="87840"/>
                </p14:xfrm>
              </p:contentPart>
            </mc:Choice>
            <mc:Fallback xmlns="">
              <p:pic>
                <p:nvPicPr>
                  <p:cNvPr id="115" name="Рукописный ввод 114">
                    <a:extLst>
                      <a:ext uri="{FF2B5EF4-FFF2-40B4-BE49-F238E27FC236}">
                        <a16:creationId xmlns:a16="http://schemas.microsoft.com/office/drawing/2014/main" id="{1C8A1736-73FE-1AC7-DD74-634E6FD68D2B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207880" y="2588840"/>
                    <a:ext cx="2916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16" name="Рукописный ввод 115">
                    <a:extLst>
                      <a:ext uri="{FF2B5EF4-FFF2-40B4-BE49-F238E27FC236}">
                        <a16:creationId xmlns:a16="http://schemas.microsoft.com/office/drawing/2014/main" id="{5BDD1137-9B64-1BE3-98FD-548134A05B25}"/>
                      </a:ext>
                    </a:extLst>
                  </p14:cNvPr>
                  <p14:cNvContentPartPr/>
                  <p14:nvPr/>
                </p14:nvContentPartPr>
                <p14:xfrm>
                  <a:off x="6257920" y="2580560"/>
                  <a:ext cx="9720" cy="83160"/>
                </p14:xfrm>
              </p:contentPart>
            </mc:Choice>
            <mc:Fallback xmlns="">
              <p:pic>
                <p:nvPicPr>
                  <p:cNvPr id="116" name="Рукописный ввод 115">
                    <a:extLst>
                      <a:ext uri="{FF2B5EF4-FFF2-40B4-BE49-F238E27FC236}">
                        <a16:creationId xmlns:a16="http://schemas.microsoft.com/office/drawing/2014/main" id="{5BDD1137-9B64-1BE3-98FD-548134A05B2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248920" y="2571560"/>
                    <a:ext cx="2736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17" name="Рукописный ввод 116">
                    <a:extLst>
                      <a:ext uri="{FF2B5EF4-FFF2-40B4-BE49-F238E27FC236}">
                        <a16:creationId xmlns:a16="http://schemas.microsoft.com/office/drawing/2014/main" id="{0314DC29-C514-E554-FFF4-78C3CB0B8092}"/>
                      </a:ext>
                    </a:extLst>
                  </p14:cNvPr>
                  <p14:cNvContentPartPr/>
                  <p14:nvPr/>
                </p14:nvContentPartPr>
                <p14:xfrm>
                  <a:off x="6277360" y="2583440"/>
                  <a:ext cx="44640" cy="111600"/>
                </p14:xfrm>
              </p:contentPart>
            </mc:Choice>
            <mc:Fallback xmlns="">
              <p:pic>
                <p:nvPicPr>
                  <p:cNvPr id="117" name="Рукописный ввод 116">
                    <a:extLst>
                      <a:ext uri="{FF2B5EF4-FFF2-40B4-BE49-F238E27FC236}">
                        <a16:creationId xmlns:a16="http://schemas.microsoft.com/office/drawing/2014/main" id="{0314DC29-C514-E554-FFF4-78C3CB0B8092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268360" y="2574800"/>
                    <a:ext cx="622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18" name="Рукописный ввод 117">
                    <a:extLst>
                      <a:ext uri="{FF2B5EF4-FFF2-40B4-BE49-F238E27FC236}">
                        <a16:creationId xmlns:a16="http://schemas.microsoft.com/office/drawing/2014/main" id="{DC8BE04C-7215-7C65-6225-C01508E6B1AE}"/>
                      </a:ext>
                    </a:extLst>
                  </p14:cNvPr>
                  <p14:cNvContentPartPr/>
                  <p14:nvPr/>
                </p14:nvContentPartPr>
                <p14:xfrm>
                  <a:off x="5796760" y="2549600"/>
                  <a:ext cx="22320" cy="106920"/>
                </p14:xfrm>
              </p:contentPart>
            </mc:Choice>
            <mc:Fallback xmlns="">
              <p:pic>
                <p:nvPicPr>
                  <p:cNvPr id="118" name="Рукописный ввод 117">
                    <a:extLst>
                      <a:ext uri="{FF2B5EF4-FFF2-40B4-BE49-F238E27FC236}">
                        <a16:creationId xmlns:a16="http://schemas.microsoft.com/office/drawing/2014/main" id="{DC8BE04C-7215-7C65-6225-C01508E6B1AE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5787760" y="2540600"/>
                    <a:ext cx="399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19" name="Рукописный ввод 118">
                    <a:extLst>
                      <a:ext uri="{FF2B5EF4-FFF2-40B4-BE49-F238E27FC236}">
                        <a16:creationId xmlns:a16="http://schemas.microsoft.com/office/drawing/2014/main" id="{5650A871-8D5D-08A8-9A5F-CFD9D1752777}"/>
                      </a:ext>
                    </a:extLst>
                  </p14:cNvPr>
                  <p14:cNvContentPartPr/>
                  <p14:nvPr/>
                </p14:nvContentPartPr>
                <p14:xfrm>
                  <a:off x="5819080" y="2605040"/>
                  <a:ext cx="14040" cy="101520"/>
                </p14:xfrm>
              </p:contentPart>
            </mc:Choice>
            <mc:Fallback xmlns="">
              <p:pic>
                <p:nvPicPr>
                  <p:cNvPr id="119" name="Рукописный ввод 118">
                    <a:extLst>
                      <a:ext uri="{FF2B5EF4-FFF2-40B4-BE49-F238E27FC236}">
                        <a16:creationId xmlns:a16="http://schemas.microsoft.com/office/drawing/2014/main" id="{5650A871-8D5D-08A8-9A5F-CFD9D1752777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5810440" y="2596400"/>
                    <a:ext cx="3168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20" name="Рукописный ввод 119">
                    <a:extLst>
                      <a:ext uri="{FF2B5EF4-FFF2-40B4-BE49-F238E27FC236}">
                        <a16:creationId xmlns:a16="http://schemas.microsoft.com/office/drawing/2014/main" id="{C92E77B9-C259-B91C-99C9-C5968E652965}"/>
                      </a:ext>
                    </a:extLst>
                  </p14:cNvPr>
                  <p14:cNvContentPartPr/>
                  <p14:nvPr/>
                </p14:nvContentPartPr>
                <p14:xfrm>
                  <a:off x="5823040" y="2688560"/>
                  <a:ext cx="13320" cy="65880"/>
                </p14:xfrm>
              </p:contentPart>
            </mc:Choice>
            <mc:Fallback xmlns="">
              <p:pic>
                <p:nvPicPr>
                  <p:cNvPr id="120" name="Рукописный ввод 119">
                    <a:extLst>
                      <a:ext uri="{FF2B5EF4-FFF2-40B4-BE49-F238E27FC236}">
                        <a16:creationId xmlns:a16="http://schemas.microsoft.com/office/drawing/2014/main" id="{C92E77B9-C259-B91C-99C9-C5968E652965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5814040" y="2679560"/>
                    <a:ext cx="30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21" name="Рукописный ввод 120">
                    <a:extLst>
                      <a:ext uri="{FF2B5EF4-FFF2-40B4-BE49-F238E27FC236}">
                        <a16:creationId xmlns:a16="http://schemas.microsoft.com/office/drawing/2014/main" id="{8A898DE0-723E-3039-015F-E202292D5718}"/>
                      </a:ext>
                    </a:extLst>
                  </p14:cNvPr>
                  <p14:cNvContentPartPr/>
                  <p14:nvPr/>
                </p14:nvContentPartPr>
                <p14:xfrm>
                  <a:off x="5654200" y="2564000"/>
                  <a:ext cx="6120" cy="36360"/>
                </p14:xfrm>
              </p:contentPart>
            </mc:Choice>
            <mc:Fallback xmlns="">
              <p:pic>
                <p:nvPicPr>
                  <p:cNvPr id="121" name="Рукописный ввод 120">
                    <a:extLst>
                      <a:ext uri="{FF2B5EF4-FFF2-40B4-BE49-F238E27FC236}">
                        <a16:creationId xmlns:a16="http://schemas.microsoft.com/office/drawing/2014/main" id="{8A898DE0-723E-3039-015F-E202292D5718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5645200" y="2555360"/>
                    <a:ext cx="237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22" name="Рукописный ввод 121">
                    <a:extLst>
                      <a:ext uri="{FF2B5EF4-FFF2-40B4-BE49-F238E27FC236}">
                        <a16:creationId xmlns:a16="http://schemas.microsoft.com/office/drawing/2014/main" id="{750F3FF3-BBC1-7CF5-ED8B-AF0A7228C10D}"/>
                      </a:ext>
                    </a:extLst>
                  </p14:cNvPr>
                  <p14:cNvContentPartPr/>
                  <p14:nvPr/>
                </p14:nvContentPartPr>
                <p14:xfrm>
                  <a:off x="5672920" y="2561120"/>
                  <a:ext cx="28440" cy="49680"/>
                </p14:xfrm>
              </p:contentPart>
            </mc:Choice>
            <mc:Fallback xmlns="">
              <p:pic>
                <p:nvPicPr>
                  <p:cNvPr id="122" name="Рукописный ввод 121">
                    <a:extLst>
                      <a:ext uri="{FF2B5EF4-FFF2-40B4-BE49-F238E27FC236}">
                        <a16:creationId xmlns:a16="http://schemas.microsoft.com/office/drawing/2014/main" id="{750F3FF3-BBC1-7CF5-ED8B-AF0A7228C10D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5663920" y="2552120"/>
                    <a:ext cx="460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23" name="Рукописный ввод 122">
                    <a:extLst>
                      <a:ext uri="{FF2B5EF4-FFF2-40B4-BE49-F238E27FC236}">
                        <a16:creationId xmlns:a16="http://schemas.microsoft.com/office/drawing/2014/main" id="{98FA5E2F-5842-844D-092E-5BCCA36282D4}"/>
                      </a:ext>
                    </a:extLst>
                  </p14:cNvPr>
                  <p14:cNvContentPartPr/>
                  <p14:nvPr/>
                </p14:nvContentPartPr>
                <p14:xfrm>
                  <a:off x="5095480" y="2574080"/>
                  <a:ext cx="36000" cy="70560"/>
                </p14:xfrm>
              </p:contentPart>
            </mc:Choice>
            <mc:Fallback xmlns="">
              <p:pic>
                <p:nvPicPr>
                  <p:cNvPr id="123" name="Рукописный ввод 122">
                    <a:extLst>
                      <a:ext uri="{FF2B5EF4-FFF2-40B4-BE49-F238E27FC236}">
                        <a16:creationId xmlns:a16="http://schemas.microsoft.com/office/drawing/2014/main" id="{98FA5E2F-5842-844D-092E-5BCCA36282D4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5086480" y="2565440"/>
                    <a:ext cx="5364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24" name="Рукописный ввод 123">
                    <a:extLst>
                      <a:ext uri="{FF2B5EF4-FFF2-40B4-BE49-F238E27FC236}">
                        <a16:creationId xmlns:a16="http://schemas.microsoft.com/office/drawing/2014/main" id="{F2A5A466-E976-921E-9E50-C09C4C7BA6C6}"/>
                      </a:ext>
                    </a:extLst>
                  </p14:cNvPr>
                  <p14:cNvContentPartPr/>
                  <p14:nvPr/>
                </p14:nvContentPartPr>
                <p14:xfrm>
                  <a:off x="5125360" y="2590640"/>
                  <a:ext cx="15840" cy="63720"/>
                </p14:xfrm>
              </p:contentPart>
            </mc:Choice>
            <mc:Fallback xmlns="">
              <p:pic>
                <p:nvPicPr>
                  <p:cNvPr id="124" name="Рукописный ввод 123">
                    <a:extLst>
                      <a:ext uri="{FF2B5EF4-FFF2-40B4-BE49-F238E27FC236}">
                        <a16:creationId xmlns:a16="http://schemas.microsoft.com/office/drawing/2014/main" id="{F2A5A466-E976-921E-9E50-C09C4C7BA6C6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5116720" y="2581640"/>
                    <a:ext cx="3348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25" name="Рукописный ввод 124">
                    <a:extLst>
                      <a:ext uri="{FF2B5EF4-FFF2-40B4-BE49-F238E27FC236}">
                        <a16:creationId xmlns:a16="http://schemas.microsoft.com/office/drawing/2014/main" id="{E57ECBFD-9DA9-7C06-AF4A-34EE8C9B7B62}"/>
                      </a:ext>
                    </a:extLst>
                  </p14:cNvPr>
                  <p14:cNvContentPartPr/>
                  <p14:nvPr/>
                </p14:nvContentPartPr>
                <p14:xfrm>
                  <a:off x="5127160" y="2597480"/>
                  <a:ext cx="34920" cy="83880"/>
                </p14:xfrm>
              </p:contentPart>
            </mc:Choice>
            <mc:Fallback xmlns="">
              <p:pic>
                <p:nvPicPr>
                  <p:cNvPr id="125" name="Рукописный ввод 124">
                    <a:extLst>
                      <a:ext uri="{FF2B5EF4-FFF2-40B4-BE49-F238E27FC236}">
                        <a16:creationId xmlns:a16="http://schemas.microsoft.com/office/drawing/2014/main" id="{E57ECBFD-9DA9-7C06-AF4A-34EE8C9B7B6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5118520" y="2588840"/>
                    <a:ext cx="5256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26" name="Рукописный ввод 125">
                    <a:extLst>
                      <a:ext uri="{FF2B5EF4-FFF2-40B4-BE49-F238E27FC236}">
                        <a16:creationId xmlns:a16="http://schemas.microsoft.com/office/drawing/2014/main" id="{7181682B-A297-4B7F-09C5-45DC94CFA56A}"/>
                      </a:ext>
                    </a:extLst>
                  </p14:cNvPr>
                  <p14:cNvContentPartPr/>
                  <p14:nvPr/>
                </p14:nvContentPartPr>
                <p14:xfrm>
                  <a:off x="5129320" y="2618360"/>
                  <a:ext cx="64080" cy="113760"/>
                </p14:xfrm>
              </p:contentPart>
            </mc:Choice>
            <mc:Fallback xmlns="">
              <p:pic>
                <p:nvPicPr>
                  <p:cNvPr id="126" name="Рукописный ввод 125">
                    <a:extLst>
                      <a:ext uri="{FF2B5EF4-FFF2-40B4-BE49-F238E27FC236}">
                        <a16:creationId xmlns:a16="http://schemas.microsoft.com/office/drawing/2014/main" id="{7181682B-A297-4B7F-09C5-45DC94CFA56A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5120320" y="2609720"/>
                    <a:ext cx="8172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27" name="Рукописный ввод 126">
                    <a:extLst>
                      <a:ext uri="{FF2B5EF4-FFF2-40B4-BE49-F238E27FC236}">
                        <a16:creationId xmlns:a16="http://schemas.microsoft.com/office/drawing/2014/main" id="{B6FD4F2A-FDCE-15E8-6BBF-EED36F7852E0}"/>
                      </a:ext>
                    </a:extLst>
                  </p14:cNvPr>
                  <p14:cNvContentPartPr/>
                  <p14:nvPr/>
                </p14:nvContentPartPr>
                <p14:xfrm>
                  <a:off x="5408680" y="3311720"/>
                  <a:ext cx="101520" cy="98280"/>
                </p14:xfrm>
              </p:contentPart>
            </mc:Choice>
            <mc:Fallback xmlns="">
              <p:pic>
                <p:nvPicPr>
                  <p:cNvPr id="127" name="Рукописный ввод 126">
                    <a:extLst>
                      <a:ext uri="{FF2B5EF4-FFF2-40B4-BE49-F238E27FC236}">
                        <a16:creationId xmlns:a16="http://schemas.microsoft.com/office/drawing/2014/main" id="{B6FD4F2A-FDCE-15E8-6BBF-EED36F7852E0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5399680" y="3303080"/>
                    <a:ext cx="1191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28" name="Рукописный ввод 127">
                    <a:extLst>
                      <a:ext uri="{FF2B5EF4-FFF2-40B4-BE49-F238E27FC236}">
                        <a16:creationId xmlns:a16="http://schemas.microsoft.com/office/drawing/2014/main" id="{257DF553-2B62-D3C5-2AC4-EBACA1B077B0}"/>
                      </a:ext>
                    </a:extLst>
                  </p14:cNvPr>
                  <p14:cNvContentPartPr/>
                  <p14:nvPr/>
                </p14:nvContentPartPr>
                <p14:xfrm>
                  <a:off x="6539080" y="4525640"/>
                  <a:ext cx="193320" cy="185760"/>
                </p14:xfrm>
              </p:contentPart>
            </mc:Choice>
            <mc:Fallback xmlns="">
              <p:pic>
                <p:nvPicPr>
                  <p:cNvPr id="128" name="Рукописный ввод 127">
                    <a:extLst>
                      <a:ext uri="{FF2B5EF4-FFF2-40B4-BE49-F238E27FC236}">
                        <a16:creationId xmlns:a16="http://schemas.microsoft.com/office/drawing/2014/main" id="{257DF553-2B62-D3C5-2AC4-EBACA1B077B0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530440" y="4517000"/>
                    <a:ext cx="21096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29" name="Рукописный ввод 128">
                    <a:extLst>
                      <a:ext uri="{FF2B5EF4-FFF2-40B4-BE49-F238E27FC236}">
                        <a16:creationId xmlns:a16="http://schemas.microsoft.com/office/drawing/2014/main" id="{DD2CB03D-6EC1-E643-86C0-E509EB2F9E38}"/>
                      </a:ext>
                    </a:extLst>
                  </p14:cNvPr>
                  <p14:cNvContentPartPr/>
                  <p14:nvPr/>
                </p14:nvContentPartPr>
                <p14:xfrm>
                  <a:off x="6679840" y="4688360"/>
                  <a:ext cx="146520" cy="92160"/>
                </p14:xfrm>
              </p:contentPart>
            </mc:Choice>
            <mc:Fallback xmlns="">
              <p:pic>
                <p:nvPicPr>
                  <p:cNvPr id="129" name="Рукописный ввод 128">
                    <a:extLst>
                      <a:ext uri="{FF2B5EF4-FFF2-40B4-BE49-F238E27FC236}">
                        <a16:creationId xmlns:a16="http://schemas.microsoft.com/office/drawing/2014/main" id="{DD2CB03D-6EC1-E643-86C0-E509EB2F9E3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670840" y="4679360"/>
                    <a:ext cx="1641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30" name="Рукописный ввод 129">
                    <a:extLst>
                      <a:ext uri="{FF2B5EF4-FFF2-40B4-BE49-F238E27FC236}">
                        <a16:creationId xmlns:a16="http://schemas.microsoft.com/office/drawing/2014/main" id="{05AA2AE0-8413-F91B-626E-26EA60172BA4}"/>
                      </a:ext>
                    </a:extLst>
                  </p14:cNvPr>
                  <p14:cNvContentPartPr/>
                  <p14:nvPr/>
                </p14:nvContentPartPr>
                <p14:xfrm>
                  <a:off x="6707920" y="4677560"/>
                  <a:ext cx="228960" cy="61560"/>
                </p14:xfrm>
              </p:contentPart>
            </mc:Choice>
            <mc:Fallback xmlns="">
              <p:pic>
                <p:nvPicPr>
                  <p:cNvPr id="130" name="Рукописный ввод 129">
                    <a:extLst>
                      <a:ext uri="{FF2B5EF4-FFF2-40B4-BE49-F238E27FC236}">
                        <a16:creationId xmlns:a16="http://schemas.microsoft.com/office/drawing/2014/main" id="{05AA2AE0-8413-F91B-626E-26EA60172BA4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6698920" y="4668920"/>
                    <a:ext cx="24660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131" name="Рукописный ввод 130">
                    <a:extLst>
                      <a:ext uri="{FF2B5EF4-FFF2-40B4-BE49-F238E27FC236}">
                        <a16:creationId xmlns:a16="http://schemas.microsoft.com/office/drawing/2014/main" id="{3A30244F-CC8D-D2E8-8F68-77F231ADAAAD}"/>
                      </a:ext>
                    </a:extLst>
                  </p14:cNvPr>
                  <p14:cNvContentPartPr/>
                  <p14:nvPr/>
                </p14:nvContentPartPr>
                <p14:xfrm>
                  <a:off x="6691000" y="4736600"/>
                  <a:ext cx="32400" cy="56160"/>
                </p14:xfrm>
              </p:contentPart>
            </mc:Choice>
            <mc:Fallback xmlns="">
              <p:pic>
                <p:nvPicPr>
                  <p:cNvPr id="131" name="Рукописный ввод 130">
                    <a:extLst>
                      <a:ext uri="{FF2B5EF4-FFF2-40B4-BE49-F238E27FC236}">
                        <a16:creationId xmlns:a16="http://schemas.microsoft.com/office/drawing/2014/main" id="{3A30244F-CC8D-D2E8-8F68-77F231ADAAAD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6682360" y="4727960"/>
                    <a:ext cx="5004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32" name="Рукописный ввод 131">
                    <a:extLst>
                      <a:ext uri="{FF2B5EF4-FFF2-40B4-BE49-F238E27FC236}">
                        <a16:creationId xmlns:a16="http://schemas.microsoft.com/office/drawing/2014/main" id="{4D79D142-71E9-170D-4B07-357474EDA1E1}"/>
                      </a:ext>
                    </a:extLst>
                  </p14:cNvPr>
                  <p14:cNvContentPartPr/>
                  <p14:nvPr/>
                </p14:nvContentPartPr>
                <p14:xfrm>
                  <a:off x="6709720" y="4730480"/>
                  <a:ext cx="39600" cy="62640"/>
                </p14:xfrm>
              </p:contentPart>
            </mc:Choice>
            <mc:Fallback xmlns="">
              <p:pic>
                <p:nvPicPr>
                  <p:cNvPr id="132" name="Рукописный ввод 131">
                    <a:extLst>
                      <a:ext uri="{FF2B5EF4-FFF2-40B4-BE49-F238E27FC236}">
                        <a16:creationId xmlns:a16="http://schemas.microsoft.com/office/drawing/2014/main" id="{4D79D142-71E9-170D-4B07-357474EDA1E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6701080" y="4721480"/>
                    <a:ext cx="5724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33" name="Рукописный ввод 132">
                    <a:extLst>
                      <a:ext uri="{FF2B5EF4-FFF2-40B4-BE49-F238E27FC236}">
                        <a16:creationId xmlns:a16="http://schemas.microsoft.com/office/drawing/2014/main" id="{FB795B30-753F-DE3E-60B8-2FE73D30E94F}"/>
                      </a:ext>
                    </a:extLst>
                  </p14:cNvPr>
                  <p14:cNvContentPartPr/>
                  <p14:nvPr/>
                </p14:nvContentPartPr>
                <p14:xfrm>
                  <a:off x="6739600" y="4735520"/>
                  <a:ext cx="52920" cy="63720"/>
                </p14:xfrm>
              </p:contentPart>
            </mc:Choice>
            <mc:Fallback xmlns="">
              <p:pic>
                <p:nvPicPr>
                  <p:cNvPr id="133" name="Рукописный ввод 132">
                    <a:extLst>
                      <a:ext uri="{FF2B5EF4-FFF2-40B4-BE49-F238E27FC236}">
                        <a16:creationId xmlns:a16="http://schemas.microsoft.com/office/drawing/2014/main" id="{FB795B30-753F-DE3E-60B8-2FE73D30E94F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6730960" y="4726880"/>
                    <a:ext cx="7056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134" name="Рукописный ввод 133">
                    <a:extLst>
                      <a:ext uri="{FF2B5EF4-FFF2-40B4-BE49-F238E27FC236}">
                        <a16:creationId xmlns:a16="http://schemas.microsoft.com/office/drawing/2014/main" id="{160FD753-50C5-3345-61B6-30B09B19EA6C}"/>
                      </a:ext>
                    </a:extLst>
                  </p14:cNvPr>
                  <p14:cNvContentPartPr/>
                  <p14:nvPr/>
                </p14:nvContentPartPr>
                <p14:xfrm>
                  <a:off x="6777400" y="4733360"/>
                  <a:ext cx="52920" cy="64800"/>
                </p14:xfrm>
              </p:contentPart>
            </mc:Choice>
            <mc:Fallback xmlns="">
              <p:pic>
                <p:nvPicPr>
                  <p:cNvPr id="134" name="Рукописный ввод 133">
                    <a:extLst>
                      <a:ext uri="{FF2B5EF4-FFF2-40B4-BE49-F238E27FC236}">
                        <a16:creationId xmlns:a16="http://schemas.microsoft.com/office/drawing/2014/main" id="{160FD753-50C5-3345-61B6-30B09B19EA6C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6768400" y="4724720"/>
                    <a:ext cx="7056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35" name="Рукописный ввод 134">
                    <a:extLst>
                      <a:ext uri="{FF2B5EF4-FFF2-40B4-BE49-F238E27FC236}">
                        <a16:creationId xmlns:a16="http://schemas.microsoft.com/office/drawing/2014/main" id="{41B556C0-FDF9-560D-13A9-43CE862EA2D4}"/>
                      </a:ext>
                    </a:extLst>
                  </p14:cNvPr>
                  <p14:cNvContentPartPr/>
                  <p14:nvPr/>
                </p14:nvContentPartPr>
                <p14:xfrm>
                  <a:off x="6807280" y="4694480"/>
                  <a:ext cx="96120" cy="105840"/>
                </p14:xfrm>
              </p:contentPart>
            </mc:Choice>
            <mc:Fallback xmlns="">
              <p:pic>
                <p:nvPicPr>
                  <p:cNvPr id="135" name="Рукописный ввод 134">
                    <a:extLst>
                      <a:ext uri="{FF2B5EF4-FFF2-40B4-BE49-F238E27FC236}">
                        <a16:creationId xmlns:a16="http://schemas.microsoft.com/office/drawing/2014/main" id="{41B556C0-FDF9-560D-13A9-43CE862EA2D4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798280" y="4685840"/>
                    <a:ext cx="113760" cy="123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1818CDC3-C85A-5E8B-1C73-45518F6B60E5}"/>
              </a:ext>
            </a:extLst>
          </p:cNvPr>
          <p:cNvSpPr txBox="1"/>
          <p:nvPr/>
        </p:nvSpPr>
        <p:spPr>
          <a:xfrm>
            <a:off x="681696" y="3994949"/>
            <a:ext cx="85339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/>
              <a:t>Со временем генерируется «солнце», с помощью которого можно разблокировать растения, которые стреляют по зомби. </a:t>
            </a:r>
          </a:p>
          <a:p>
            <a:pPr marL="0" indent="0">
              <a:buNone/>
            </a:pPr>
            <a:r>
              <a:rPr lang="ru-RU" sz="2800" dirty="0"/>
              <a:t>Если зомби достигают левого края : уровень проигран.</a:t>
            </a:r>
          </a:p>
        </p:txBody>
      </p:sp>
    </p:spTree>
    <p:extLst>
      <p:ext uri="{BB962C8B-B14F-4D97-AF65-F5344CB8AC3E}">
        <p14:creationId xmlns:p14="http://schemas.microsoft.com/office/powerpoint/2010/main" val="72247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B5093-3725-ECF7-53E0-7723C79F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805" y="1175012"/>
            <a:ext cx="7180500" cy="1325563"/>
          </a:xfrm>
        </p:spPr>
        <p:txBody>
          <a:bodyPr/>
          <a:lstStyle/>
          <a:p>
            <a:r>
              <a:rPr lang="ru-RU" dirty="0"/>
              <a:t>Основные окна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198D97-5D58-A43E-958B-E9060FB7AC9E}"/>
              </a:ext>
            </a:extLst>
          </p:cNvPr>
          <p:cNvGrpSpPr/>
          <p:nvPr/>
        </p:nvGrpSpPr>
        <p:grpSpPr>
          <a:xfrm flipH="1">
            <a:off x="-1117235" y="1027906"/>
            <a:ext cx="7135685" cy="5520045"/>
            <a:chOff x="2902315" y="920595"/>
            <a:chExt cx="7135685" cy="55200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39A6E761-C108-2A6C-67D0-AE5F018B7B76}"/>
                    </a:ext>
                  </a:extLst>
                </p14:cNvPr>
                <p14:cNvContentPartPr/>
                <p14:nvPr/>
              </p14:nvContentPartPr>
              <p14:xfrm>
                <a:off x="10037640" y="2082480"/>
                <a:ext cx="360" cy="36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39A6E761-C108-2A6C-67D0-AE5F018B7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29000" y="2073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1552602-326A-9C91-266B-F564A6856B41}"/>
                    </a:ext>
                  </a:extLst>
                </p14:cNvPr>
                <p14:cNvContentPartPr/>
                <p14:nvPr/>
              </p14:nvContentPartPr>
              <p14:xfrm>
                <a:off x="5046980" y="920595"/>
                <a:ext cx="1603080" cy="167184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1552602-326A-9C91-266B-F564A6856B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7980" y="911595"/>
                  <a:ext cx="1620720" cy="16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8292853-E179-3C7B-59C5-241EE2782B00}"/>
                    </a:ext>
                  </a:extLst>
                </p14:cNvPr>
                <p14:cNvContentPartPr/>
                <p14:nvPr/>
              </p14:nvContentPartPr>
              <p14:xfrm>
                <a:off x="5316620" y="2320635"/>
                <a:ext cx="749520" cy="151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8292853-E179-3C7B-59C5-241EE2782B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7620" y="2311635"/>
                  <a:ext cx="767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E108759D-3639-B590-492D-4E561E5151A6}"/>
                    </a:ext>
                  </a:extLst>
                </p14:cNvPr>
                <p14:cNvContentPartPr/>
                <p14:nvPr/>
              </p14:nvContentPartPr>
              <p14:xfrm>
                <a:off x="5094500" y="1956675"/>
                <a:ext cx="186480" cy="17748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E108759D-3639-B590-492D-4E561E5151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85860" y="1948035"/>
                  <a:ext cx="204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B53635A5-6A14-C8F8-8F3E-10D9F5CCCE0B}"/>
                    </a:ext>
                  </a:extLst>
                </p14:cNvPr>
                <p14:cNvContentPartPr/>
                <p14:nvPr/>
              </p14:nvContentPartPr>
              <p14:xfrm>
                <a:off x="6552645" y="1872355"/>
                <a:ext cx="1575360" cy="36828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B53635A5-6A14-C8F8-8F3E-10D9F5CCCE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4005" y="1863355"/>
                  <a:ext cx="1593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D0D50411-DB32-1D09-242B-87D871590C8E}"/>
                    </a:ext>
                  </a:extLst>
                </p14:cNvPr>
                <p14:cNvContentPartPr/>
                <p14:nvPr/>
              </p14:nvContentPartPr>
              <p14:xfrm>
                <a:off x="5487450" y="3916510"/>
                <a:ext cx="24840" cy="6372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D0D50411-DB32-1D09-242B-87D871590C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78450" y="3907870"/>
                  <a:ext cx="42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47184C4-3F5F-4A74-198C-C27560EE260A}"/>
                    </a:ext>
                  </a:extLst>
                </p14:cNvPr>
                <p14:cNvContentPartPr/>
                <p14:nvPr/>
              </p14:nvContentPartPr>
              <p14:xfrm>
                <a:off x="5729730" y="3784030"/>
                <a:ext cx="840240" cy="4215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47184C4-3F5F-4A74-198C-C27560EE26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21090" y="3775390"/>
                  <a:ext cx="857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35FF868E-B3F8-1F20-2A76-AE824FFFDBC8}"/>
                    </a:ext>
                  </a:extLst>
                </p14:cNvPr>
                <p14:cNvContentPartPr/>
                <p14:nvPr/>
              </p14:nvContentPartPr>
              <p14:xfrm>
                <a:off x="6544410" y="3714910"/>
                <a:ext cx="521640" cy="8110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35FF868E-B3F8-1F20-2A76-AE824FFFDB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35770" y="3705910"/>
                  <a:ext cx="5392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C701E2E9-916B-CE13-676D-3A67ED0206E5}"/>
                    </a:ext>
                  </a:extLst>
                </p14:cNvPr>
                <p14:cNvContentPartPr/>
                <p14:nvPr/>
              </p14:nvContentPartPr>
              <p14:xfrm>
                <a:off x="4431955" y="3402190"/>
                <a:ext cx="1514520" cy="9356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C701E2E9-916B-CE13-676D-3A67ED0206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3315" y="3393190"/>
                  <a:ext cx="1532160" cy="9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A04945A-FC47-AF91-E8D7-5EE0A84A01E4}"/>
                    </a:ext>
                  </a:extLst>
                </p14:cNvPr>
                <p14:cNvContentPartPr/>
                <p14:nvPr/>
              </p14:nvContentPartPr>
              <p14:xfrm>
                <a:off x="4983260" y="6119880"/>
                <a:ext cx="608040" cy="1994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A04945A-FC47-AF91-E8D7-5EE0A84A01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74620" y="6111240"/>
                  <a:ext cx="625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CB03DE8-981D-7601-F059-073ABD213B85}"/>
                    </a:ext>
                  </a:extLst>
                </p14:cNvPr>
                <p14:cNvContentPartPr/>
                <p14:nvPr/>
              </p14:nvContentPartPr>
              <p14:xfrm>
                <a:off x="6871820" y="6123840"/>
                <a:ext cx="660960" cy="3168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7CB03DE8-981D-7601-F059-073ABD213B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62820" y="6114840"/>
                  <a:ext cx="678600" cy="334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8F287D42-2453-7A30-4944-7216143E0113}"/>
                </a:ext>
              </a:extLst>
            </p:cNvPr>
            <p:cNvGrpSpPr/>
            <p:nvPr/>
          </p:nvGrpSpPr>
          <p:grpSpPr>
            <a:xfrm>
              <a:off x="2902315" y="929955"/>
              <a:ext cx="5773250" cy="5452005"/>
              <a:chOff x="2902315" y="929955"/>
              <a:chExt cx="5773250" cy="54520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BF8DABF2-A77F-EC3E-C2C3-3E53A909F63C}"/>
                      </a:ext>
                    </a:extLst>
                  </p14:cNvPr>
                  <p14:cNvContentPartPr/>
                  <p14:nvPr/>
                </p14:nvContentPartPr>
                <p14:xfrm>
                  <a:off x="5873245" y="4360400"/>
                  <a:ext cx="1015560" cy="65628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BF8DABF2-A77F-EC3E-C2C3-3E53A909F63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864245" y="4351400"/>
                    <a:ext cx="103320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8CEA608C-8855-D0D8-E9CC-C22405B2727B}"/>
                      </a:ext>
                    </a:extLst>
                  </p14:cNvPr>
                  <p14:cNvContentPartPr/>
                  <p14:nvPr/>
                </p14:nvContentPartPr>
                <p14:xfrm>
                  <a:off x="6755605" y="4645520"/>
                  <a:ext cx="923760" cy="44280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8CEA608C-8855-D0D8-E9CC-C22405B2727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746605" y="4636880"/>
                    <a:ext cx="941400" cy="46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2819F37C-FCD8-05D5-6283-CF2ACE94AF57}"/>
                      </a:ext>
                    </a:extLst>
                  </p14:cNvPr>
                  <p14:cNvContentPartPr/>
                  <p14:nvPr/>
                </p14:nvContentPartPr>
                <p14:xfrm>
                  <a:off x="6215245" y="4954760"/>
                  <a:ext cx="585360" cy="24408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2819F37C-FCD8-05D5-6283-CF2ACE94AF5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206245" y="4946120"/>
                    <a:ext cx="6030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77A7091D-CCA3-792A-51DC-E17E59E21716}"/>
                      </a:ext>
                    </a:extLst>
                  </p14:cNvPr>
                  <p14:cNvContentPartPr/>
                  <p14:nvPr/>
                </p14:nvContentPartPr>
                <p14:xfrm>
                  <a:off x="6545365" y="5087960"/>
                  <a:ext cx="367560" cy="68292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77A7091D-CCA3-792A-51DC-E17E59E2171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36365" y="5079320"/>
                    <a:ext cx="385200" cy="70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8FAF84B0-9082-A5E4-4F33-A56C5459AF81}"/>
                      </a:ext>
                    </a:extLst>
                  </p14:cNvPr>
                  <p14:cNvContentPartPr/>
                  <p14:nvPr/>
                </p14:nvContentPartPr>
                <p14:xfrm>
                  <a:off x="6383005" y="5227640"/>
                  <a:ext cx="258840" cy="50184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8FAF84B0-9082-A5E4-4F33-A56C5459AF8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74365" y="5219000"/>
                    <a:ext cx="276480" cy="51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F142C257-9F74-BCBF-6E8D-A7C28F5ADF2A}"/>
                      </a:ext>
                    </a:extLst>
                  </p14:cNvPr>
                  <p14:cNvContentPartPr/>
                  <p14:nvPr/>
                </p14:nvContentPartPr>
                <p14:xfrm>
                  <a:off x="6632845" y="5359400"/>
                  <a:ext cx="106920" cy="3132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F142C257-9F74-BCBF-6E8D-A7C28F5ADF2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24205" y="5350760"/>
                    <a:ext cx="1245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749F52E4-6371-5F51-6B2E-966465D85A7A}"/>
                      </a:ext>
                    </a:extLst>
                  </p14:cNvPr>
                  <p14:cNvContentPartPr/>
                  <p14:nvPr/>
                </p14:nvContentPartPr>
                <p14:xfrm>
                  <a:off x="6574525" y="5478200"/>
                  <a:ext cx="128520" cy="3132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749F52E4-6371-5F51-6B2E-966465D85A7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565525" y="5469560"/>
                    <a:ext cx="1461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E565EBB3-16B5-0EF7-A71D-32B0C9426FF5}"/>
                      </a:ext>
                    </a:extLst>
                  </p14:cNvPr>
                  <p14:cNvContentPartPr/>
                  <p14:nvPr/>
                </p14:nvContentPartPr>
                <p14:xfrm>
                  <a:off x="6469485" y="2085115"/>
                  <a:ext cx="2206080" cy="38484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E565EBB3-16B5-0EF7-A71D-32B0C9426FF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460845" y="2076475"/>
                    <a:ext cx="2223720" cy="40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7" name="Рукописный ввод 26">
                    <a:extLst>
                      <a:ext uri="{FF2B5EF4-FFF2-40B4-BE49-F238E27FC236}">
                        <a16:creationId xmlns:a16="http://schemas.microsoft.com/office/drawing/2014/main" id="{93D26B55-FDBB-A010-CAFE-9E9750499303}"/>
                      </a:ext>
                    </a:extLst>
                  </p14:cNvPr>
                  <p14:cNvContentPartPr/>
                  <p14:nvPr/>
                </p14:nvContentPartPr>
                <p14:xfrm>
                  <a:off x="8334645" y="1997275"/>
                  <a:ext cx="307440" cy="265320"/>
                </p14:xfrm>
              </p:contentPart>
            </mc:Choice>
            <mc:Fallback xmlns="">
              <p:pic>
                <p:nvPicPr>
                  <p:cNvPr id="27" name="Рукописный ввод 26">
                    <a:extLst>
                      <a:ext uri="{FF2B5EF4-FFF2-40B4-BE49-F238E27FC236}">
                        <a16:creationId xmlns:a16="http://schemas.microsoft.com/office/drawing/2014/main" id="{93D26B55-FDBB-A010-CAFE-9E975049930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326005" y="1988635"/>
                    <a:ext cx="32508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F6367994-903D-02B4-B0F2-1A012B31D3BF}"/>
                      </a:ext>
                    </a:extLst>
                  </p14:cNvPr>
                  <p14:cNvContentPartPr/>
                  <p14:nvPr/>
                </p14:nvContentPartPr>
                <p14:xfrm>
                  <a:off x="8260125" y="1909075"/>
                  <a:ext cx="257400" cy="17604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F6367994-903D-02B4-B0F2-1A012B31D3B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8251485" y="1900075"/>
                    <a:ext cx="2750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FE86168E-AC03-792B-8093-8E50A26539CD}"/>
                      </a:ext>
                    </a:extLst>
                  </p14:cNvPr>
                  <p14:cNvContentPartPr/>
                  <p14:nvPr/>
                </p14:nvContentPartPr>
                <p14:xfrm>
                  <a:off x="8160405" y="1832755"/>
                  <a:ext cx="216720" cy="17064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FE86168E-AC03-792B-8093-8E50A26539C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151405" y="1824115"/>
                    <a:ext cx="2343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684F3B9F-7ABB-1332-C868-9FE831D39633}"/>
                      </a:ext>
                    </a:extLst>
                  </p14:cNvPr>
                  <p14:cNvContentPartPr/>
                  <p14:nvPr/>
                </p14:nvContentPartPr>
                <p14:xfrm>
                  <a:off x="8305125" y="1871995"/>
                  <a:ext cx="40680" cy="6336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684F3B9F-7ABB-1332-C868-9FE831D3963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8296125" y="1863355"/>
                    <a:ext cx="583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1" name="Рукописный ввод 30">
                    <a:extLst>
                      <a:ext uri="{FF2B5EF4-FFF2-40B4-BE49-F238E27FC236}">
                        <a16:creationId xmlns:a16="http://schemas.microsoft.com/office/drawing/2014/main" id="{C176431B-63DD-CB8C-C466-EB0B61B7EDD6}"/>
                      </a:ext>
                    </a:extLst>
                  </p14:cNvPr>
                  <p14:cNvContentPartPr/>
                  <p14:nvPr/>
                </p14:nvContentPartPr>
                <p14:xfrm>
                  <a:off x="8433285" y="1958035"/>
                  <a:ext cx="54360" cy="66600"/>
                </p14:xfrm>
              </p:contentPart>
            </mc:Choice>
            <mc:Fallback xmlns="">
              <p:pic>
                <p:nvPicPr>
                  <p:cNvPr id="31" name="Рукописный ввод 30">
                    <a:extLst>
                      <a:ext uri="{FF2B5EF4-FFF2-40B4-BE49-F238E27FC236}">
                        <a16:creationId xmlns:a16="http://schemas.microsoft.com/office/drawing/2014/main" id="{C176431B-63DD-CB8C-C466-EB0B61B7EDD6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424645" y="1949035"/>
                    <a:ext cx="720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7A69034A-6416-4557-7689-0BDF3220B90F}"/>
                      </a:ext>
                    </a:extLst>
                  </p14:cNvPr>
                  <p14:cNvContentPartPr/>
                  <p14:nvPr/>
                </p14:nvContentPartPr>
                <p14:xfrm>
                  <a:off x="8554605" y="2053435"/>
                  <a:ext cx="46800" cy="7812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7A69034A-6416-4557-7689-0BDF3220B90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8545605" y="2044795"/>
                    <a:ext cx="6444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3" name="Рукописный ввод 32">
                    <a:extLst>
                      <a:ext uri="{FF2B5EF4-FFF2-40B4-BE49-F238E27FC236}">
                        <a16:creationId xmlns:a16="http://schemas.microsoft.com/office/drawing/2014/main" id="{CC5807E5-0280-BC09-1691-68E6588E5297}"/>
                      </a:ext>
                    </a:extLst>
                  </p14:cNvPr>
                  <p14:cNvContentPartPr/>
                  <p14:nvPr/>
                </p14:nvContentPartPr>
                <p14:xfrm>
                  <a:off x="5230220" y="2040555"/>
                  <a:ext cx="759600" cy="348120"/>
                </p14:xfrm>
              </p:contentPart>
            </mc:Choice>
            <mc:Fallback xmlns="">
              <p:pic>
                <p:nvPicPr>
                  <p:cNvPr id="33" name="Рукописный ввод 32">
                    <a:extLst>
                      <a:ext uri="{FF2B5EF4-FFF2-40B4-BE49-F238E27FC236}">
                        <a16:creationId xmlns:a16="http://schemas.microsoft.com/office/drawing/2014/main" id="{CC5807E5-0280-BC09-1691-68E6588E529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21580" y="2031555"/>
                    <a:ext cx="777240" cy="36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4" name="Рукописный ввод 33">
                    <a:extLst>
                      <a:ext uri="{FF2B5EF4-FFF2-40B4-BE49-F238E27FC236}">
                        <a16:creationId xmlns:a16="http://schemas.microsoft.com/office/drawing/2014/main" id="{360A24AE-3AE5-8F5E-B0CD-2061B0CDF254}"/>
                      </a:ext>
                    </a:extLst>
                  </p14:cNvPr>
                  <p14:cNvContentPartPr/>
                  <p14:nvPr/>
                </p14:nvContentPartPr>
                <p14:xfrm>
                  <a:off x="5290340" y="2207955"/>
                  <a:ext cx="121320" cy="99360"/>
                </p14:xfrm>
              </p:contentPart>
            </mc:Choice>
            <mc:Fallback xmlns="">
              <p:pic>
                <p:nvPicPr>
                  <p:cNvPr id="34" name="Рукописный ввод 33">
                    <a:extLst>
                      <a:ext uri="{FF2B5EF4-FFF2-40B4-BE49-F238E27FC236}">
                        <a16:creationId xmlns:a16="http://schemas.microsoft.com/office/drawing/2014/main" id="{360A24AE-3AE5-8F5E-B0CD-2061B0CDF25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281340" y="2198955"/>
                    <a:ext cx="1389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5" name="Рукописный ввод 34">
                    <a:extLst>
                      <a:ext uri="{FF2B5EF4-FFF2-40B4-BE49-F238E27FC236}">
                        <a16:creationId xmlns:a16="http://schemas.microsoft.com/office/drawing/2014/main" id="{F6EA47CA-08FF-E40B-F250-17DCC99AC093}"/>
                      </a:ext>
                    </a:extLst>
                  </p14:cNvPr>
                  <p14:cNvContentPartPr/>
                  <p14:nvPr/>
                </p14:nvContentPartPr>
                <p14:xfrm>
                  <a:off x="5308700" y="2089875"/>
                  <a:ext cx="93960" cy="52560"/>
                </p14:xfrm>
              </p:contentPart>
            </mc:Choice>
            <mc:Fallback xmlns=""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F6EA47CA-08FF-E40B-F250-17DCC99AC09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300060" y="2081235"/>
                    <a:ext cx="11160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6" name="Рукописный ввод 35">
                    <a:extLst>
                      <a:ext uri="{FF2B5EF4-FFF2-40B4-BE49-F238E27FC236}">
                        <a16:creationId xmlns:a16="http://schemas.microsoft.com/office/drawing/2014/main" id="{DF09B5FA-4818-1E18-D42B-11FD2D2753A2}"/>
                      </a:ext>
                    </a:extLst>
                  </p14:cNvPr>
                  <p14:cNvContentPartPr/>
                  <p14:nvPr/>
                </p14:nvContentPartPr>
                <p14:xfrm>
                  <a:off x="5410940" y="2060715"/>
                  <a:ext cx="127800" cy="108000"/>
                </p14:xfrm>
              </p:contentPart>
            </mc:Choice>
            <mc:Fallback xmlns=""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DF09B5FA-4818-1E18-D42B-11FD2D2753A2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401940" y="2052075"/>
                    <a:ext cx="14544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7" name="Рукописный ввод 36">
                    <a:extLst>
                      <a:ext uri="{FF2B5EF4-FFF2-40B4-BE49-F238E27FC236}">
                        <a16:creationId xmlns:a16="http://schemas.microsoft.com/office/drawing/2014/main" id="{9CB6FEAF-5A5A-2860-FF50-D2289DB72738}"/>
                      </a:ext>
                    </a:extLst>
                  </p14:cNvPr>
                  <p14:cNvContentPartPr/>
                  <p14:nvPr/>
                </p14:nvContentPartPr>
                <p14:xfrm>
                  <a:off x="5556020" y="2077995"/>
                  <a:ext cx="128160" cy="71640"/>
                </p14:xfrm>
              </p:contentPart>
            </mc:Choice>
            <mc:Fallback xmlns=""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9CB6FEAF-5A5A-2860-FF50-D2289DB7273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47020" y="2069355"/>
                    <a:ext cx="14580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8" name="Рукописный ввод 37">
                    <a:extLst>
                      <a:ext uri="{FF2B5EF4-FFF2-40B4-BE49-F238E27FC236}">
                        <a16:creationId xmlns:a16="http://schemas.microsoft.com/office/drawing/2014/main" id="{51D5D95B-6E29-8F5A-10AC-C600B792EA24}"/>
                      </a:ext>
                    </a:extLst>
                  </p14:cNvPr>
                  <p14:cNvContentPartPr/>
                  <p14:nvPr/>
                </p14:nvContentPartPr>
                <p14:xfrm>
                  <a:off x="5628380" y="2094915"/>
                  <a:ext cx="88200" cy="69480"/>
                </p14:xfrm>
              </p:contentPart>
            </mc:Choice>
            <mc:Fallback xmlns=""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51D5D95B-6E29-8F5A-10AC-C600B792EA2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619380" y="2086275"/>
                    <a:ext cx="10584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9" name="Рукописный ввод 38">
                    <a:extLst>
                      <a:ext uri="{FF2B5EF4-FFF2-40B4-BE49-F238E27FC236}">
                        <a16:creationId xmlns:a16="http://schemas.microsoft.com/office/drawing/2014/main" id="{1B3720A5-F4DA-4F2E-0519-AA102E9CE625}"/>
                      </a:ext>
                    </a:extLst>
                  </p14:cNvPr>
                  <p14:cNvContentPartPr/>
                  <p14:nvPr/>
                </p14:nvContentPartPr>
                <p14:xfrm>
                  <a:off x="5830340" y="2093835"/>
                  <a:ext cx="64800" cy="40680"/>
                </p14:xfrm>
              </p:contentPart>
            </mc:Choice>
            <mc:Fallback xmlns="">
              <p:pic>
                <p:nvPicPr>
                  <p:cNvPr id="39" name="Рукописный ввод 38">
                    <a:extLst>
                      <a:ext uri="{FF2B5EF4-FFF2-40B4-BE49-F238E27FC236}">
                        <a16:creationId xmlns:a16="http://schemas.microsoft.com/office/drawing/2014/main" id="{1B3720A5-F4DA-4F2E-0519-AA102E9CE62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821700" y="2085195"/>
                    <a:ext cx="8244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BC6F461D-DA70-022B-8EFB-2C5B4F448170}"/>
                      </a:ext>
                    </a:extLst>
                  </p14:cNvPr>
                  <p14:cNvContentPartPr/>
                  <p14:nvPr/>
                </p14:nvContentPartPr>
                <p14:xfrm>
                  <a:off x="5612180" y="2160795"/>
                  <a:ext cx="340920" cy="17748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BC6F461D-DA70-022B-8EFB-2C5B4F44817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603180" y="2152155"/>
                    <a:ext cx="3585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1" name="Рукописный ввод 40">
                    <a:extLst>
                      <a:ext uri="{FF2B5EF4-FFF2-40B4-BE49-F238E27FC236}">
                        <a16:creationId xmlns:a16="http://schemas.microsoft.com/office/drawing/2014/main" id="{2E4A3FC0-2D72-DE55-78F7-554FDA73A627}"/>
                      </a:ext>
                    </a:extLst>
                  </p14:cNvPr>
                  <p14:cNvContentPartPr/>
                  <p14:nvPr/>
                </p14:nvContentPartPr>
                <p14:xfrm>
                  <a:off x="5735300" y="2318835"/>
                  <a:ext cx="56520" cy="29160"/>
                </p14:xfrm>
              </p:contentPart>
            </mc:Choice>
            <mc:Fallback xmlns="">
              <p:pic>
                <p:nvPicPr>
                  <p:cNvPr id="41" name="Рукописный ввод 40">
                    <a:extLst>
                      <a:ext uri="{FF2B5EF4-FFF2-40B4-BE49-F238E27FC236}">
                        <a16:creationId xmlns:a16="http://schemas.microsoft.com/office/drawing/2014/main" id="{2E4A3FC0-2D72-DE55-78F7-554FDA73A62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26660" y="2309835"/>
                    <a:ext cx="7416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2" name="Рукописный ввод 41">
                    <a:extLst>
                      <a:ext uri="{FF2B5EF4-FFF2-40B4-BE49-F238E27FC236}">
                        <a16:creationId xmlns:a16="http://schemas.microsoft.com/office/drawing/2014/main" id="{A6C7A5AD-856E-3E47-54D8-DAE08A0994E2}"/>
                      </a:ext>
                    </a:extLst>
                  </p14:cNvPr>
                  <p14:cNvContentPartPr/>
                  <p14:nvPr/>
                </p14:nvContentPartPr>
                <p14:xfrm>
                  <a:off x="5798660" y="2262675"/>
                  <a:ext cx="39240" cy="89280"/>
                </p14:xfrm>
              </p:contentPart>
            </mc:Choice>
            <mc:Fallback xmlns="">
              <p:pic>
                <p:nvPicPr>
                  <p:cNvPr id="42" name="Рукописный ввод 41">
                    <a:extLst>
                      <a:ext uri="{FF2B5EF4-FFF2-40B4-BE49-F238E27FC236}">
                        <a16:creationId xmlns:a16="http://schemas.microsoft.com/office/drawing/2014/main" id="{A6C7A5AD-856E-3E47-54D8-DAE08A0994E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790020" y="2253675"/>
                    <a:ext cx="5688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3" name="Рукописный ввод 42">
                    <a:extLst>
                      <a:ext uri="{FF2B5EF4-FFF2-40B4-BE49-F238E27FC236}">
                        <a16:creationId xmlns:a16="http://schemas.microsoft.com/office/drawing/2014/main" id="{7A9936C2-E06B-300C-97FA-55AD820834D4}"/>
                      </a:ext>
                    </a:extLst>
                  </p14:cNvPr>
                  <p14:cNvContentPartPr/>
                  <p14:nvPr/>
                </p14:nvContentPartPr>
                <p14:xfrm>
                  <a:off x="5800100" y="2227755"/>
                  <a:ext cx="151200" cy="113400"/>
                </p14:xfrm>
              </p:contentPart>
            </mc:Choice>
            <mc:Fallback xmlns="">
              <p:pic>
                <p:nvPicPr>
                  <p:cNvPr id="43" name="Рукописный ввод 42">
                    <a:extLst>
                      <a:ext uri="{FF2B5EF4-FFF2-40B4-BE49-F238E27FC236}">
                        <a16:creationId xmlns:a16="http://schemas.microsoft.com/office/drawing/2014/main" id="{7A9936C2-E06B-300C-97FA-55AD820834D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791100" y="2219115"/>
                    <a:ext cx="16884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4" name="Рукописный ввод 43">
                    <a:extLst>
                      <a:ext uri="{FF2B5EF4-FFF2-40B4-BE49-F238E27FC236}">
                        <a16:creationId xmlns:a16="http://schemas.microsoft.com/office/drawing/2014/main" id="{21A9F71F-D82E-D949-3C3B-276AEA25B8A2}"/>
                      </a:ext>
                    </a:extLst>
                  </p14:cNvPr>
                  <p14:cNvContentPartPr/>
                  <p14:nvPr/>
                </p14:nvContentPartPr>
                <p14:xfrm>
                  <a:off x="5431820" y="2273115"/>
                  <a:ext cx="126000" cy="79560"/>
                </p14:xfrm>
              </p:contentPart>
            </mc:Choice>
            <mc:Fallback xmlns="">
              <p:pic>
                <p:nvPicPr>
                  <p:cNvPr id="44" name="Рукописный ввод 43">
                    <a:extLst>
                      <a:ext uri="{FF2B5EF4-FFF2-40B4-BE49-F238E27FC236}">
                        <a16:creationId xmlns:a16="http://schemas.microsoft.com/office/drawing/2014/main" id="{21A9F71F-D82E-D949-3C3B-276AEA25B8A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422820" y="2264115"/>
                    <a:ext cx="1436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5" name="Рукописный ввод 44">
                    <a:extLst>
                      <a:ext uri="{FF2B5EF4-FFF2-40B4-BE49-F238E27FC236}">
                        <a16:creationId xmlns:a16="http://schemas.microsoft.com/office/drawing/2014/main" id="{7F659C64-7E3E-7F68-6B89-E997EDF725CD}"/>
                      </a:ext>
                    </a:extLst>
                  </p14:cNvPr>
                  <p14:cNvContentPartPr/>
                  <p14:nvPr/>
                </p14:nvContentPartPr>
                <p14:xfrm>
                  <a:off x="5451980" y="2212995"/>
                  <a:ext cx="13320" cy="37800"/>
                </p14:xfrm>
              </p:contentPart>
            </mc:Choice>
            <mc:Fallback xmlns="">
              <p:pic>
                <p:nvPicPr>
                  <p:cNvPr id="45" name="Рукописный ввод 44">
                    <a:extLst>
                      <a:ext uri="{FF2B5EF4-FFF2-40B4-BE49-F238E27FC236}">
                        <a16:creationId xmlns:a16="http://schemas.microsoft.com/office/drawing/2014/main" id="{7F659C64-7E3E-7F68-6B89-E997EDF725C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442980" y="2204355"/>
                    <a:ext cx="3096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6" name="Рукописный ввод 45">
                    <a:extLst>
                      <a:ext uri="{FF2B5EF4-FFF2-40B4-BE49-F238E27FC236}">
                        <a16:creationId xmlns:a16="http://schemas.microsoft.com/office/drawing/2014/main" id="{2FA1C0AF-30CC-752F-DB07-6EE079DE1C31}"/>
                      </a:ext>
                    </a:extLst>
                  </p14:cNvPr>
                  <p14:cNvContentPartPr/>
                  <p14:nvPr/>
                </p14:nvContentPartPr>
                <p14:xfrm>
                  <a:off x="3622460" y="1980435"/>
                  <a:ext cx="933840" cy="470880"/>
                </p14:xfrm>
              </p:contentPart>
            </mc:Choice>
            <mc:Fallback xmlns="">
              <p:pic>
                <p:nvPicPr>
                  <p:cNvPr id="46" name="Рукописный ввод 45">
                    <a:extLst>
                      <a:ext uri="{FF2B5EF4-FFF2-40B4-BE49-F238E27FC236}">
                        <a16:creationId xmlns:a16="http://schemas.microsoft.com/office/drawing/2014/main" id="{2FA1C0AF-30CC-752F-DB07-6EE079DE1C31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13460" y="1971795"/>
                    <a:ext cx="951480" cy="48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7" name="Рукописный ввод 46">
                    <a:extLst>
                      <a:ext uri="{FF2B5EF4-FFF2-40B4-BE49-F238E27FC236}">
                        <a16:creationId xmlns:a16="http://schemas.microsoft.com/office/drawing/2014/main" id="{42FD17C0-5D61-5D65-8497-7A8388EC2CBF}"/>
                      </a:ext>
                    </a:extLst>
                  </p14:cNvPr>
                  <p14:cNvContentPartPr/>
                  <p14:nvPr/>
                </p14:nvContentPartPr>
                <p14:xfrm>
                  <a:off x="4556660" y="2187435"/>
                  <a:ext cx="757800" cy="41400"/>
                </p14:xfrm>
              </p:contentPart>
            </mc:Choice>
            <mc:Fallback xmlns="">
              <p:pic>
                <p:nvPicPr>
                  <p:cNvPr id="47" name="Рукописный ввод 46">
                    <a:extLst>
                      <a:ext uri="{FF2B5EF4-FFF2-40B4-BE49-F238E27FC236}">
                        <a16:creationId xmlns:a16="http://schemas.microsoft.com/office/drawing/2014/main" id="{42FD17C0-5D61-5D65-8497-7A8388EC2CB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547660" y="2178795"/>
                    <a:ext cx="77544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8" name="Рукописный ввод 47">
                    <a:extLst>
                      <a:ext uri="{FF2B5EF4-FFF2-40B4-BE49-F238E27FC236}">
                        <a16:creationId xmlns:a16="http://schemas.microsoft.com/office/drawing/2014/main" id="{F2E831FE-ECD5-62D6-B2F3-7EB38CC132F2}"/>
                      </a:ext>
                    </a:extLst>
                  </p14:cNvPr>
                  <p14:cNvContentPartPr/>
                  <p14:nvPr/>
                </p14:nvContentPartPr>
                <p14:xfrm>
                  <a:off x="4612820" y="2020035"/>
                  <a:ext cx="499320" cy="31320"/>
                </p14:xfrm>
              </p:contentPart>
            </mc:Choice>
            <mc:Fallback xmlns="">
              <p:pic>
                <p:nvPicPr>
                  <p:cNvPr id="48" name="Рукописный ввод 47">
                    <a:extLst>
                      <a:ext uri="{FF2B5EF4-FFF2-40B4-BE49-F238E27FC236}">
                        <a16:creationId xmlns:a16="http://schemas.microsoft.com/office/drawing/2014/main" id="{F2E831FE-ECD5-62D6-B2F3-7EB38CC132F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603820" y="2011035"/>
                    <a:ext cx="5169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D7597675-94D6-B332-8A0D-0D4956F305B1}"/>
                      </a:ext>
                    </a:extLst>
                  </p14:cNvPr>
                  <p14:cNvContentPartPr/>
                  <p14:nvPr/>
                </p14:nvContentPartPr>
                <p14:xfrm>
                  <a:off x="4143020" y="1911315"/>
                  <a:ext cx="136080" cy="6120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D7597675-94D6-B332-8A0D-0D4956F305B1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134380" y="1902315"/>
                    <a:ext cx="15372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4AEE83F1-E326-C576-47E0-3B06AB4B8ED7}"/>
                      </a:ext>
                    </a:extLst>
                  </p14:cNvPr>
                  <p14:cNvContentPartPr/>
                  <p14:nvPr/>
                </p14:nvContentPartPr>
                <p14:xfrm>
                  <a:off x="4221500" y="1884675"/>
                  <a:ext cx="399960" cy="12852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4AEE83F1-E326-C576-47E0-3B06AB4B8ED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212860" y="1875675"/>
                    <a:ext cx="41760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1F31304B-E3D2-D439-1520-80493CBACF30}"/>
                      </a:ext>
                    </a:extLst>
                  </p14:cNvPr>
                  <p14:cNvContentPartPr/>
                  <p14:nvPr/>
                </p14:nvContentPartPr>
                <p14:xfrm>
                  <a:off x="3622460" y="1905915"/>
                  <a:ext cx="601200" cy="11520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1F31304B-E3D2-D439-1520-80493CBACF3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613820" y="1897275"/>
                    <a:ext cx="6188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69B160D3-1818-5933-DF01-1012E01A3E52}"/>
                      </a:ext>
                    </a:extLst>
                  </p14:cNvPr>
                  <p14:cNvContentPartPr/>
                  <p14:nvPr/>
                </p14:nvContentPartPr>
                <p14:xfrm>
                  <a:off x="4264700" y="2021835"/>
                  <a:ext cx="40320" cy="1044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69B160D3-1818-5933-DF01-1012E01A3E5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255700" y="2013195"/>
                    <a:ext cx="579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5939F6CC-4D4B-F094-E2B4-365B5400AD5B}"/>
                      </a:ext>
                    </a:extLst>
                  </p14:cNvPr>
                  <p14:cNvContentPartPr/>
                  <p14:nvPr/>
                </p14:nvContentPartPr>
                <p14:xfrm>
                  <a:off x="4312940" y="1975035"/>
                  <a:ext cx="25560" cy="1296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5939F6CC-4D4B-F094-E2B4-365B5400AD5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303940" y="1966395"/>
                    <a:ext cx="432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DD0FB120-6C6C-35B0-59D4-701C5B1708B7}"/>
                      </a:ext>
                    </a:extLst>
                  </p14:cNvPr>
                  <p14:cNvContentPartPr/>
                  <p14:nvPr/>
                </p14:nvContentPartPr>
                <p14:xfrm>
                  <a:off x="3699860" y="1980435"/>
                  <a:ext cx="65880" cy="4824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DD0FB120-6C6C-35B0-59D4-701C5B1708B7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91220" y="1971795"/>
                    <a:ext cx="835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7EE32AD-E6AD-1B27-91DC-D2EDCFEA581C}"/>
                      </a:ext>
                    </a:extLst>
                  </p14:cNvPr>
                  <p14:cNvContentPartPr/>
                  <p14:nvPr/>
                </p14:nvContentPartPr>
                <p14:xfrm>
                  <a:off x="3944660" y="1914555"/>
                  <a:ext cx="4320" cy="3924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7EE32AD-E6AD-1B27-91DC-D2EDCFEA581C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935660" y="1905555"/>
                    <a:ext cx="2196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B6EA09A5-F994-8361-D442-9331A76C706E}"/>
                      </a:ext>
                    </a:extLst>
                  </p14:cNvPr>
                  <p14:cNvContentPartPr/>
                  <p14:nvPr/>
                </p14:nvContentPartPr>
                <p14:xfrm>
                  <a:off x="4017380" y="2096355"/>
                  <a:ext cx="80280" cy="15948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B6EA09A5-F994-8361-D442-9331A76C706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008380" y="2087715"/>
                    <a:ext cx="979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39BB30BC-BF3F-E4DE-14E5-94D427340317}"/>
                      </a:ext>
                    </a:extLst>
                  </p14:cNvPr>
                  <p14:cNvContentPartPr/>
                  <p14:nvPr/>
                </p14:nvContentPartPr>
                <p14:xfrm>
                  <a:off x="4153820" y="2163675"/>
                  <a:ext cx="37440" cy="3528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39BB30BC-BF3F-E4DE-14E5-94D42734031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145180" y="2155035"/>
                    <a:ext cx="550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3853B5F3-63B5-B9D5-44B5-3CF29A0B1513}"/>
                      </a:ext>
                    </a:extLst>
                  </p14:cNvPr>
                  <p14:cNvContentPartPr/>
                  <p14:nvPr/>
                </p14:nvContentPartPr>
                <p14:xfrm>
                  <a:off x="5025380" y="1567875"/>
                  <a:ext cx="398880" cy="36468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3853B5F3-63B5-B9D5-44B5-3CF29A0B151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016380" y="1559235"/>
                    <a:ext cx="416520" cy="38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EFAD7B58-1130-A156-1C97-C7A10FF7160C}"/>
                      </a:ext>
                    </a:extLst>
                  </p14:cNvPr>
                  <p14:cNvContentPartPr/>
                  <p14:nvPr/>
                </p14:nvContentPartPr>
                <p14:xfrm>
                  <a:off x="5057060" y="1526475"/>
                  <a:ext cx="29160" cy="4032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EFAD7B58-1130-A156-1C97-C7A10FF7160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048420" y="1517475"/>
                    <a:ext cx="4680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DC38AFE0-F3A2-946F-CA71-C7CE6013965B}"/>
                      </a:ext>
                    </a:extLst>
                  </p14:cNvPr>
                  <p14:cNvContentPartPr/>
                  <p14:nvPr/>
                </p14:nvContentPartPr>
                <p14:xfrm>
                  <a:off x="5201060" y="1727715"/>
                  <a:ext cx="15120" cy="1512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DC38AFE0-F3A2-946F-CA71-C7CE6013965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192420" y="1719075"/>
                    <a:ext cx="327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DF60230D-990E-CD82-FED9-59613CDC4831}"/>
                      </a:ext>
                    </a:extLst>
                  </p14:cNvPr>
                  <p14:cNvContentPartPr/>
                  <p14:nvPr/>
                </p14:nvContentPartPr>
                <p14:xfrm>
                  <a:off x="5501300" y="1824195"/>
                  <a:ext cx="66240" cy="7200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DF60230D-990E-CD82-FED9-59613CDC483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492660" y="1815195"/>
                    <a:ext cx="8388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7EA1A8A5-1137-B07C-8BCD-74C3B2250AEC}"/>
                      </a:ext>
                    </a:extLst>
                  </p14:cNvPr>
                  <p14:cNvContentPartPr/>
                  <p14:nvPr/>
                </p14:nvContentPartPr>
                <p14:xfrm>
                  <a:off x="5642060" y="1774875"/>
                  <a:ext cx="44280" cy="9180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7EA1A8A5-1137-B07C-8BCD-74C3B2250AE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633420" y="1766235"/>
                    <a:ext cx="6192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CCA00510-278A-504F-9E90-F4971D1BF448}"/>
                      </a:ext>
                    </a:extLst>
                  </p14:cNvPr>
                  <p14:cNvContentPartPr/>
                  <p14:nvPr/>
                </p14:nvContentPartPr>
                <p14:xfrm>
                  <a:off x="5779940" y="1405155"/>
                  <a:ext cx="574560" cy="55512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CCA00510-278A-504F-9E90-F4971D1BF448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771300" y="1396155"/>
                    <a:ext cx="592200" cy="57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24" name="Рукописный ввод 1023">
                    <a:extLst>
                      <a:ext uri="{FF2B5EF4-FFF2-40B4-BE49-F238E27FC236}">
                        <a16:creationId xmlns:a16="http://schemas.microsoft.com/office/drawing/2014/main" id="{19A97329-AFD8-E738-23C7-3BDFCC189E04}"/>
                      </a:ext>
                    </a:extLst>
                  </p14:cNvPr>
                  <p14:cNvContentPartPr/>
                  <p14:nvPr/>
                </p14:nvContentPartPr>
                <p14:xfrm>
                  <a:off x="6084500" y="1670115"/>
                  <a:ext cx="31320" cy="24120"/>
                </p14:xfrm>
              </p:contentPart>
            </mc:Choice>
            <mc:Fallback xmlns="">
              <p:pic>
                <p:nvPicPr>
                  <p:cNvPr id="1024" name="Рукописный ввод 1023">
                    <a:extLst>
                      <a:ext uri="{FF2B5EF4-FFF2-40B4-BE49-F238E27FC236}">
                        <a16:creationId xmlns:a16="http://schemas.microsoft.com/office/drawing/2014/main" id="{19A97329-AFD8-E738-23C7-3BDFCC189E04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075500" y="1661115"/>
                    <a:ext cx="489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25" name="Рукописный ввод 1024">
                    <a:extLst>
                      <a:ext uri="{FF2B5EF4-FFF2-40B4-BE49-F238E27FC236}">
                        <a16:creationId xmlns:a16="http://schemas.microsoft.com/office/drawing/2014/main" id="{09A671F8-1E8B-88D8-4E10-1B3FA4208C30}"/>
                      </a:ext>
                    </a:extLst>
                  </p14:cNvPr>
                  <p14:cNvContentPartPr/>
                  <p14:nvPr/>
                </p14:nvContentPartPr>
                <p14:xfrm>
                  <a:off x="5291420" y="1161075"/>
                  <a:ext cx="617760" cy="219240"/>
                </p14:xfrm>
              </p:contentPart>
            </mc:Choice>
            <mc:Fallback xmlns="">
              <p:pic>
                <p:nvPicPr>
                  <p:cNvPr id="1025" name="Рукописный ввод 1024">
                    <a:extLst>
                      <a:ext uri="{FF2B5EF4-FFF2-40B4-BE49-F238E27FC236}">
                        <a16:creationId xmlns:a16="http://schemas.microsoft.com/office/drawing/2014/main" id="{09A671F8-1E8B-88D8-4E10-1B3FA4208C3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282780" y="1152435"/>
                    <a:ext cx="63540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27" name="Рукописный ввод 1026">
                    <a:extLst>
                      <a:ext uri="{FF2B5EF4-FFF2-40B4-BE49-F238E27FC236}">
                        <a16:creationId xmlns:a16="http://schemas.microsoft.com/office/drawing/2014/main" id="{31BEB48C-EC9D-8F2A-9B2B-F5E4830338F2}"/>
                      </a:ext>
                    </a:extLst>
                  </p14:cNvPr>
                  <p14:cNvContentPartPr/>
                  <p14:nvPr/>
                </p14:nvContentPartPr>
                <p14:xfrm>
                  <a:off x="5498780" y="1249275"/>
                  <a:ext cx="141120" cy="46800"/>
                </p14:xfrm>
              </p:contentPart>
            </mc:Choice>
            <mc:Fallback xmlns="">
              <p:pic>
                <p:nvPicPr>
                  <p:cNvPr id="1027" name="Рукописный ввод 1026">
                    <a:extLst>
                      <a:ext uri="{FF2B5EF4-FFF2-40B4-BE49-F238E27FC236}">
                        <a16:creationId xmlns:a16="http://schemas.microsoft.com/office/drawing/2014/main" id="{31BEB48C-EC9D-8F2A-9B2B-F5E4830338F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489780" y="1240635"/>
                    <a:ext cx="15876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028" name="Рукописный ввод 1027">
                    <a:extLst>
                      <a:ext uri="{FF2B5EF4-FFF2-40B4-BE49-F238E27FC236}">
                        <a16:creationId xmlns:a16="http://schemas.microsoft.com/office/drawing/2014/main" id="{2A8F413A-7DD3-E0F8-DA5A-7EEC7B98446E}"/>
                      </a:ext>
                    </a:extLst>
                  </p14:cNvPr>
                  <p14:cNvContentPartPr/>
                  <p14:nvPr/>
                </p14:nvContentPartPr>
                <p14:xfrm>
                  <a:off x="5093420" y="1282395"/>
                  <a:ext cx="60120" cy="18720"/>
                </p14:xfrm>
              </p:contentPart>
            </mc:Choice>
            <mc:Fallback xmlns="">
              <p:pic>
                <p:nvPicPr>
                  <p:cNvPr id="1028" name="Рукописный ввод 1027">
                    <a:extLst>
                      <a:ext uri="{FF2B5EF4-FFF2-40B4-BE49-F238E27FC236}">
                        <a16:creationId xmlns:a16="http://schemas.microsoft.com/office/drawing/2014/main" id="{2A8F413A-7DD3-E0F8-DA5A-7EEC7B98446E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084420" y="1273755"/>
                    <a:ext cx="7776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029" name="Рукописный ввод 1028">
                    <a:extLst>
                      <a:ext uri="{FF2B5EF4-FFF2-40B4-BE49-F238E27FC236}">
                        <a16:creationId xmlns:a16="http://schemas.microsoft.com/office/drawing/2014/main" id="{ADCA33A6-348A-2A49-8B7A-4DC586C1B7BC}"/>
                      </a:ext>
                    </a:extLst>
                  </p14:cNvPr>
                  <p14:cNvContentPartPr/>
                  <p14:nvPr/>
                </p14:nvContentPartPr>
                <p14:xfrm>
                  <a:off x="5203580" y="1190235"/>
                  <a:ext cx="37800" cy="21960"/>
                </p14:xfrm>
              </p:contentPart>
            </mc:Choice>
            <mc:Fallback xmlns="">
              <p:pic>
                <p:nvPicPr>
                  <p:cNvPr id="1029" name="Рукописный ввод 1028">
                    <a:extLst>
                      <a:ext uri="{FF2B5EF4-FFF2-40B4-BE49-F238E27FC236}">
                        <a16:creationId xmlns:a16="http://schemas.microsoft.com/office/drawing/2014/main" id="{ADCA33A6-348A-2A49-8B7A-4DC586C1B7BC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194940" y="1181235"/>
                    <a:ext cx="5544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030" name="Рукописный ввод 1029">
                    <a:extLst>
                      <a:ext uri="{FF2B5EF4-FFF2-40B4-BE49-F238E27FC236}">
                        <a16:creationId xmlns:a16="http://schemas.microsoft.com/office/drawing/2014/main" id="{33980FAA-73FB-BDAF-7F33-EC8B8A0F2E36}"/>
                      </a:ext>
                    </a:extLst>
                  </p14:cNvPr>
                  <p14:cNvContentPartPr/>
                  <p14:nvPr/>
                </p14:nvContentPartPr>
                <p14:xfrm>
                  <a:off x="5333900" y="1079355"/>
                  <a:ext cx="32400" cy="22680"/>
                </p14:xfrm>
              </p:contentPart>
            </mc:Choice>
            <mc:Fallback xmlns="">
              <p:pic>
                <p:nvPicPr>
                  <p:cNvPr id="1030" name="Рукописный ввод 1029">
                    <a:extLst>
                      <a:ext uri="{FF2B5EF4-FFF2-40B4-BE49-F238E27FC236}">
                        <a16:creationId xmlns:a16="http://schemas.microsoft.com/office/drawing/2014/main" id="{33980FAA-73FB-BDAF-7F33-EC8B8A0F2E3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5324900" y="1070715"/>
                    <a:ext cx="500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031" name="Рукописный ввод 1030">
                    <a:extLst>
                      <a:ext uri="{FF2B5EF4-FFF2-40B4-BE49-F238E27FC236}">
                        <a16:creationId xmlns:a16="http://schemas.microsoft.com/office/drawing/2014/main" id="{3AE30AD3-1E17-3379-F538-7D2E8FE64678}"/>
                      </a:ext>
                    </a:extLst>
                  </p14:cNvPr>
                  <p14:cNvContentPartPr/>
                  <p14:nvPr/>
                </p14:nvContentPartPr>
                <p14:xfrm>
                  <a:off x="5391140" y="975315"/>
                  <a:ext cx="51840" cy="94680"/>
                </p14:xfrm>
              </p:contentPart>
            </mc:Choice>
            <mc:Fallback xmlns="">
              <p:pic>
                <p:nvPicPr>
                  <p:cNvPr id="1031" name="Рукописный ввод 1030">
                    <a:extLst>
                      <a:ext uri="{FF2B5EF4-FFF2-40B4-BE49-F238E27FC236}">
                        <a16:creationId xmlns:a16="http://schemas.microsoft.com/office/drawing/2014/main" id="{3AE30AD3-1E17-3379-F538-7D2E8FE64678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5382500" y="966675"/>
                    <a:ext cx="6948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032" name="Рукописный ввод 1031">
                    <a:extLst>
                      <a:ext uri="{FF2B5EF4-FFF2-40B4-BE49-F238E27FC236}">
                        <a16:creationId xmlns:a16="http://schemas.microsoft.com/office/drawing/2014/main" id="{557CD090-D4D7-9411-3DD8-CA0D42B42F80}"/>
                      </a:ext>
                    </a:extLst>
                  </p14:cNvPr>
                  <p14:cNvContentPartPr/>
                  <p14:nvPr/>
                </p14:nvContentPartPr>
                <p14:xfrm>
                  <a:off x="6248660" y="929955"/>
                  <a:ext cx="93600" cy="118800"/>
                </p14:xfrm>
              </p:contentPart>
            </mc:Choice>
            <mc:Fallback xmlns="">
              <p:pic>
                <p:nvPicPr>
                  <p:cNvPr id="1032" name="Рукописный ввод 1031">
                    <a:extLst>
                      <a:ext uri="{FF2B5EF4-FFF2-40B4-BE49-F238E27FC236}">
                        <a16:creationId xmlns:a16="http://schemas.microsoft.com/office/drawing/2014/main" id="{557CD090-D4D7-9411-3DD8-CA0D42B42F8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240020" y="920955"/>
                    <a:ext cx="1112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033" name="Рукописный ввод 1032">
                    <a:extLst>
                      <a:ext uri="{FF2B5EF4-FFF2-40B4-BE49-F238E27FC236}">
                        <a16:creationId xmlns:a16="http://schemas.microsoft.com/office/drawing/2014/main" id="{1BE5C6E7-4EF7-DA3A-4554-2A1860B7070E}"/>
                      </a:ext>
                    </a:extLst>
                  </p14:cNvPr>
                  <p14:cNvContentPartPr/>
                  <p14:nvPr/>
                </p14:nvContentPartPr>
                <p14:xfrm>
                  <a:off x="6343700" y="947955"/>
                  <a:ext cx="164880" cy="103320"/>
                </p14:xfrm>
              </p:contentPart>
            </mc:Choice>
            <mc:Fallback xmlns="">
              <p:pic>
                <p:nvPicPr>
                  <p:cNvPr id="1033" name="Рукописный ввод 1032">
                    <a:extLst>
                      <a:ext uri="{FF2B5EF4-FFF2-40B4-BE49-F238E27FC236}">
                        <a16:creationId xmlns:a16="http://schemas.microsoft.com/office/drawing/2014/main" id="{1BE5C6E7-4EF7-DA3A-4554-2A1860B7070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334700" y="939315"/>
                    <a:ext cx="1825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034" name="Рукописный ввод 1033">
                    <a:extLst>
                      <a:ext uri="{FF2B5EF4-FFF2-40B4-BE49-F238E27FC236}">
                        <a16:creationId xmlns:a16="http://schemas.microsoft.com/office/drawing/2014/main" id="{09A22DE1-394F-FFF5-04BE-F072E64DD9C5}"/>
                      </a:ext>
                    </a:extLst>
                  </p14:cNvPr>
                  <p14:cNvContentPartPr/>
                  <p14:nvPr/>
                </p14:nvContentPartPr>
                <p14:xfrm>
                  <a:off x="6481940" y="1171875"/>
                  <a:ext cx="74880" cy="24480"/>
                </p14:xfrm>
              </p:contentPart>
            </mc:Choice>
            <mc:Fallback xmlns="">
              <p:pic>
                <p:nvPicPr>
                  <p:cNvPr id="1034" name="Рукописный ввод 1033">
                    <a:extLst>
                      <a:ext uri="{FF2B5EF4-FFF2-40B4-BE49-F238E27FC236}">
                        <a16:creationId xmlns:a16="http://schemas.microsoft.com/office/drawing/2014/main" id="{09A22DE1-394F-FFF5-04BE-F072E64DD9C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73300" y="1163235"/>
                    <a:ext cx="92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035" name="Рукописный ввод 1034">
                    <a:extLst>
                      <a:ext uri="{FF2B5EF4-FFF2-40B4-BE49-F238E27FC236}">
                        <a16:creationId xmlns:a16="http://schemas.microsoft.com/office/drawing/2014/main" id="{C8A7076E-6624-C111-1B9D-2CAFA8784FA2}"/>
                      </a:ext>
                    </a:extLst>
                  </p14:cNvPr>
                  <p14:cNvContentPartPr/>
                  <p14:nvPr/>
                </p14:nvContentPartPr>
                <p14:xfrm>
                  <a:off x="6555740" y="1384275"/>
                  <a:ext cx="93960" cy="33120"/>
                </p14:xfrm>
              </p:contentPart>
            </mc:Choice>
            <mc:Fallback xmlns="">
              <p:pic>
                <p:nvPicPr>
                  <p:cNvPr id="1035" name="Рукописный ввод 1034">
                    <a:extLst>
                      <a:ext uri="{FF2B5EF4-FFF2-40B4-BE49-F238E27FC236}">
                        <a16:creationId xmlns:a16="http://schemas.microsoft.com/office/drawing/2014/main" id="{C8A7076E-6624-C111-1B9D-2CAFA8784FA2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546740" y="1375635"/>
                    <a:ext cx="11160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36" name="Рукописный ввод 1035">
                    <a:extLst>
                      <a:ext uri="{FF2B5EF4-FFF2-40B4-BE49-F238E27FC236}">
                        <a16:creationId xmlns:a16="http://schemas.microsoft.com/office/drawing/2014/main" id="{2D1F57A1-CFA2-5B0B-112C-5CE8F62E3D8A}"/>
                      </a:ext>
                    </a:extLst>
                  </p14:cNvPr>
                  <p14:cNvContentPartPr/>
                  <p14:nvPr/>
                </p14:nvContentPartPr>
                <p14:xfrm>
                  <a:off x="6490220" y="1602075"/>
                  <a:ext cx="59760" cy="76680"/>
                </p14:xfrm>
              </p:contentPart>
            </mc:Choice>
            <mc:Fallback xmlns="">
              <p:pic>
                <p:nvPicPr>
                  <p:cNvPr id="1036" name="Рукописный ввод 1035">
                    <a:extLst>
                      <a:ext uri="{FF2B5EF4-FFF2-40B4-BE49-F238E27FC236}">
                        <a16:creationId xmlns:a16="http://schemas.microsoft.com/office/drawing/2014/main" id="{2D1F57A1-CFA2-5B0B-112C-5CE8F62E3D8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481220" y="1593435"/>
                    <a:ext cx="7740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37" name="Рукописный ввод 1036">
                    <a:extLst>
                      <a:ext uri="{FF2B5EF4-FFF2-40B4-BE49-F238E27FC236}">
                        <a16:creationId xmlns:a16="http://schemas.microsoft.com/office/drawing/2014/main" id="{3CE36643-4176-F8AF-08E9-EF81EBA0E2B2}"/>
                      </a:ext>
                    </a:extLst>
                  </p14:cNvPr>
                  <p14:cNvContentPartPr/>
                  <p14:nvPr/>
                </p14:nvContentPartPr>
                <p14:xfrm>
                  <a:off x="6495620" y="1748235"/>
                  <a:ext cx="52200" cy="84960"/>
                </p14:xfrm>
              </p:contentPart>
            </mc:Choice>
            <mc:Fallback xmlns="">
              <p:pic>
                <p:nvPicPr>
                  <p:cNvPr id="1037" name="Рукописный ввод 1036">
                    <a:extLst>
                      <a:ext uri="{FF2B5EF4-FFF2-40B4-BE49-F238E27FC236}">
                        <a16:creationId xmlns:a16="http://schemas.microsoft.com/office/drawing/2014/main" id="{3CE36643-4176-F8AF-08E9-EF81EBA0E2B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486620" y="1739595"/>
                    <a:ext cx="698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38" name="Рукописный ввод 1037">
                    <a:extLst>
                      <a:ext uri="{FF2B5EF4-FFF2-40B4-BE49-F238E27FC236}">
                        <a16:creationId xmlns:a16="http://schemas.microsoft.com/office/drawing/2014/main" id="{8DD3C3E9-55BC-9807-5F1D-542416F9199E}"/>
                      </a:ext>
                    </a:extLst>
                  </p14:cNvPr>
                  <p14:cNvContentPartPr/>
                  <p14:nvPr/>
                </p14:nvContentPartPr>
                <p14:xfrm>
                  <a:off x="6248300" y="1938315"/>
                  <a:ext cx="133200" cy="198000"/>
                </p14:xfrm>
              </p:contentPart>
            </mc:Choice>
            <mc:Fallback xmlns="">
              <p:pic>
                <p:nvPicPr>
                  <p:cNvPr id="1038" name="Рукописный ввод 1037">
                    <a:extLst>
                      <a:ext uri="{FF2B5EF4-FFF2-40B4-BE49-F238E27FC236}">
                        <a16:creationId xmlns:a16="http://schemas.microsoft.com/office/drawing/2014/main" id="{8DD3C3E9-55BC-9807-5F1D-542416F9199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239660" y="1929315"/>
                    <a:ext cx="15084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39" name="Рукописный ввод 1038">
                    <a:extLst>
                      <a:ext uri="{FF2B5EF4-FFF2-40B4-BE49-F238E27FC236}">
                        <a16:creationId xmlns:a16="http://schemas.microsoft.com/office/drawing/2014/main" id="{391DF56F-7F26-764D-C061-69C3AC4BDEA1}"/>
                      </a:ext>
                    </a:extLst>
                  </p14:cNvPr>
                  <p14:cNvContentPartPr/>
                  <p14:nvPr/>
                </p14:nvContentPartPr>
                <p14:xfrm>
                  <a:off x="5885925" y="2550595"/>
                  <a:ext cx="320040" cy="459720"/>
                </p14:xfrm>
              </p:contentPart>
            </mc:Choice>
            <mc:Fallback xmlns="">
              <p:pic>
                <p:nvPicPr>
                  <p:cNvPr id="1039" name="Рукописный ввод 1038">
                    <a:extLst>
                      <a:ext uri="{FF2B5EF4-FFF2-40B4-BE49-F238E27FC236}">
                        <a16:creationId xmlns:a16="http://schemas.microsoft.com/office/drawing/2014/main" id="{391DF56F-7F26-764D-C061-69C3AC4BDEA1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877285" y="2541955"/>
                    <a:ext cx="337680" cy="47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40" name="Рукописный ввод 1039">
                    <a:extLst>
                      <a:ext uri="{FF2B5EF4-FFF2-40B4-BE49-F238E27FC236}">
                        <a16:creationId xmlns:a16="http://schemas.microsoft.com/office/drawing/2014/main" id="{59DF8FB3-1B23-D533-894A-ECBB86C96E18}"/>
                      </a:ext>
                    </a:extLst>
                  </p14:cNvPr>
                  <p14:cNvContentPartPr/>
                  <p14:nvPr/>
                </p14:nvContentPartPr>
                <p14:xfrm>
                  <a:off x="6207765" y="2381755"/>
                  <a:ext cx="133920" cy="113760"/>
                </p14:xfrm>
              </p:contentPart>
            </mc:Choice>
            <mc:Fallback xmlns="">
              <p:pic>
                <p:nvPicPr>
                  <p:cNvPr id="1040" name="Рукописный ввод 1039">
                    <a:extLst>
                      <a:ext uri="{FF2B5EF4-FFF2-40B4-BE49-F238E27FC236}">
                        <a16:creationId xmlns:a16="http://schemas.microsoft.com/office/drawing/2014/main" id="{59DF8FB3-1B23-D533-894A-ECBB86C96E1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199125" y="2372755"/>
                    <a:ext cx="15156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41" name="Рукописный ввод 1040">
                    <a:extLst>
                      <a:ext uri="{FF2B5EF4-FFF2-40B4-BE49-F238E27FC236}">
                        <a16:creationId xmlns:a16="http://schemas.microsoft.com/office/drawing/2014/main" id="{D1202260-F800-BEE4-2A9E-B5EB42052C34}"/>
                      </a:ext>
                    </a:extLst>
                  </p14:cNvPr>
                  <p14:cNvContentPartPr/>
                  <p14:nvPr/>
                </p14:nvContentPartPr>
                <p14:xfrm>
                  <a:off x="6298125" y="1946155"/>
                  <a:ext cx="561600" cy="371520"/>
                </p14:xfrm>
              </p:contentPart>
            </mc:Choice>
            <mc:Fallback xmlns="">
              <p:pic>
                <p:nvPicPr>
                  <p:cNvPr id="1041" name="Рукописный ввод 1040">
                    <a:extLst>
                      <a:ext uri="{FF2B5EF4-FFF2-40B4-BE49-F238E27FC236}">
                        <a16:creationId xmlns:a16="http://schemas.microsoft.com/office/drawing/2014/main" id="{D1202260-F800-BEE4-2A9E-B5EB42052C3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6289125" y="1937155"/>
                    <a:ext cx="57924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42" name="Рукописный ввод 1041">
                    <a:extLst>
                      <a:ext uri="{FF2B5EF4-FFF2-40B4-BE49-F238E27FC236}">
                        <a16:creationId xmlns:a16="http://schemas.microsoft.com/office/drawing/2014/main" id="{C50932A1-7E2F-2256-47DE-6307B5289AB7}"/>
                      </a:ext>
                    </a:extLst>
                  </p14:cNvPr>
                  <p14:cNvContentPartPr/>
                  <p14:nvPr/>
                </p14:nvContentPartPr>
                <p14:xfrm>
                  <a:off x="7134045" y="2260435"/>
                  <a:ext cx="227880" cy="769680"/>
                </p14:xfrm>
              </p:contentPart>
            </mc:Choice>
            <mc:Fallback xmlns="">
              <p:pic>
                <p:nvPicPr>
                  <p:cNvPr id="1042" name="Рукописный ввод 1041">
                    <a:extLst>
                      <a:ext uri="{FF2B5EF4-FFF2-40B4-BE49-F238E27FC236}">
                        <a16:creationId xmlns:a16="http://schemas.microsoft.com/office/drawing/2014/main" id="{C50932A1-7E2F-2256-47DE-6307B5289AB7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125045" y="2251435"/>
                    <a:ext cx="245520" cy="78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43" name="Рукописный ввод 1042">
                    <a:extLst>
                      <a:ext uri="{FF2B5EF4-FFF2-40B4-BE49-F238E27FC236}">
                        <a16:creationId xmlns:a16="http://schemas.microsoft.com/office/drawing/2014/main" id="{FEFB3147-6FA2-69EE-AD75-A0F1C8D99C8E}"/>
                      </a:ext>
                    </a:extLst>
                  </p14:cNvPr>
                  <p14:cNvContentPartPr/>
                  <p14:nvPr/>
                </p14:nvContentPartPr>
                <p14:xfrm>
                  <a:off x="6663525" y="3161515"/>
                  <a:ext cx="272880" cy="66960"/>
                </p14:xfrm>
              </p:contentPart>
            </mc:Choice>
            <mc:Fallback xmlns="">
              <p:pic>
                <p:nvPicPr>
                  <p:cNvPr id="1043" name="Рукописный ввод 1042">
                    <a:extLst>
                      <a:ext uri="{FF2B5EF4-FFF2-40B4-BE49-F238E27FC236}">
                        <a16:creationId xmlns:a16="http://schemas.microsoft.com/office/drawing/2014/main" id="{FEFB3147-6FA2-69EE-AD75-A0F1C8D99C8E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654525" y="3152875"/>
                    <a:ext cx="29052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44" name="Рукописный ввод 1043">
                    <a:extLst>
                      <a:ext uri="{FF2B5EF4-FFF2-40B4-BE49-F238E27FC236}">
                        <a16:creationId xmlns:a16="http://schemas.microsoft.com/office/drawing/2014/main" id="{408FDA82-F454-3C35-59B4-0F210D41E43F}"/>
                      </a:ext>
                    </a:extLst>
                  </p14:cNvPr>
                  <p14:cNvContentPartPr/>
                  <p14:nvPr/>
                </p14:nvContentPartPr>
                <p14:xfrm>
                  <a:off x="6934965" y="3096355"/>
                  <a:ext cx="84240" cy="261000"/>
                </p14:xfrm>
              </p:contentPart>
            </mc:Choice>
            <mc:Fallback xmlns="">
              <p:pic>
                <p:nvPicPr>
                  <p:cNvPr id="1044" name="Рукописный ввод 1043">
                    <a:extLst>
                      <a:ext uri="{FF2B5EF4-FFF2-40B4-BE49-F238E27FC236}">
                        <a16:creationId xmlns:a16="http://schemas.microsoft.com/office/drawing/2014/main" id="{408FDA82-F454-3C35-59B4-0F210D41E43F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925965" y="3087715"/>
                    <a:ext cx="10188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45" name="Рукописный ввод 1044">
                    <a:extLst>
                      <a:ext uri="{FF2B5EF4-FFF2-40B4-BE49-F238E27FC236}">
                        <a16:creationId xmlns:a16="http://schemas.microsoft.com/office/drawing/2014/main" id="{1062B5DD-473D-1C9A-2013-BEF0D2BD690E}"/>
                      </a:ext>
                    </a:extLst>
                  </p14:cNvPr>
                  <p14:cNvContentPartPr/>
                  <p14:nvPr/>
                </p14:nvContentPartPr>
                <p14:xfrm>
                  <a:off x="6911205" y="3206515"/>
                  <a:ext cx="74160" cy="151200"/>
                </p14:xfrm>
              </p:contentPart>
            </mc:Choice>
            <mc:Fallback xmlns="">
              <p:pic>
                <p:nvPicPr>
                  <p:cNvPr id="1045" name="Рукописный ввод 1044">
                    <a:extLst>
                      <a:ext uri="{FF2B5EF4-FFF2-40B4-BE49-F238E27FC236}">
                        <a16:creationId xmlns:a16="http://schemas.microsoft.com/office/drawing/2014/main" id="{1062B5DD-473D-1C9A-2013-BEF0D2BD690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902565" y="3197515"/>
                    <a:ext cx="9180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46" name="Рукописный ввод 1045">
                    <a:extLst>
                      <a:ext uri="{FF2B5EF4-FFF2-40B4-BE49-F238E27FC236}">
                        <a16:creationId xmlns:a16="http://schemas.microsoft.com/office/drawing/2014/main" id="{563CA272-C366-2398-1488-56D12C7B90DD}"/>
                      </a:ext>
                    </a:extLst>
                  </p14:cNvPr>
                  <p14:cNvContentPartPr/>
                  <p14:nvPr/>
                </p14:nvContentPartPr>
                <p14:xfrm>
                  <a:off x="7011285" y="3203995"/>
                  <a:ext cx="142560" cy="118440"/>
                </p14:xfrm>
              </p:contentPart>
            </mc:Choice>
            <mc:Fallback xmlns="">
              <p:pic>
                <p:nvPicPr>
                  <p:cNvPr id="1046" name="Рукописный ввод 1045">
                    <a:extLst>
                      <a:ext uri="{FF2B5EF4-FFF2-40B4-BE49-F238E27FC236}">
                        <a16:creationId xmlns:a16="http://schemas.microsoft.com/office/drawing/2014/main" id="{563CA272-C366-2398-1488-56D12C7B90DD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002285" y="3194995"/>
                    <a:ext cx="160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47" name="Рукописный ввод 1046">
                    <a:extLst>
                      <a:ext uri="{FF2B5EF4-FFF2-40B4-BE49-F238E27FC236}">
                        <a16:creationId xmlns:a16="http://schemas.microsoft.com/office/drawing/2014/main" id="{0A263824-31A1-2B01-1F2C-1F7A28A9DC34}"/>
                      </a:ext>
                    </a:extLst>
                  </p14:cNvPr>
                  <p14:cNvContentPartPr/>
                  <p14:nvPr/>
                </p14:nvContentPartPr>
                <p14:xfrm>
                  <a:off x="7041525" y="3032635"/>
                  <a:ext cx="233280" cy="96120"/>
                </p14:xfrm>
              </p:contentPart>
            </mc:Choice>
            <mc:Fallback xmlns="">
              <p:pic>
                <p:nvPicPr>
                  <p:cNvPr id="1047" name="Рукописный ввод 1046">
                    <a:extLst>
                      <a:ext uri="{FF2B5EF4-FFF2-40B4-BE49-F238E27FC236}">
                        <a16:creationId xmlns:a16="http://schemas.microsoft.com/office/drawing/2014/main" id="{0A263824-31A1-2B01-1F2C-1F7A28A9DC34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032525" y="3023995"/>
                    <a:ext cx="2509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48" name="Рукописный ввод 1047">
                    <a:extLst>
                      <a:ext uri="{FF2B5EF4-FFF2-40B4-BE49-F238E27FC236}">
                        <a16:creationId xmlns:a16="http://schemas.microsoft.com/office/drawing/2014/main" id="{EDEDD003-D16B-E0B4-1404-75EFBD381439}"/>
                      </a:ext>
                    </a:extLst>
                  </p14:cNvPr>
                  <p14:cNvContentPartPr/>
                  <p14:nvPr/>
                </p14:nvContentPartPr>
                <p14:xfrm>
                  <a:off x="7123245" y="3076555"/>
                  <a:ext cx="160200" cy="95400"/>
                </p14:xfrm>
              </p:contentPart>
            </mc:Choice>
            <mc:Fallback xmlns="">
              <p:pic>
                <p:nvPicPr>
                  <p:cNvPr id="1048" name="Рукописный ввод 1047">
                    <a:extLst>
                      <a:ext uri="{FF2B5EF4-FFF2-40B4-BE49-F238E27FC236}">
                        <a16:creationId xmlns:a16="http://schemas.microsoft.com/office/drawing/2014/main" id="{EDEDD003-D16B-E0B4-1404-75EFBD381439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114605" y="3067555"/>
                    <a:ext cx="1778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49" name="Рукописный ввод 1048">
                    <a:extLst>
                      <a:ext uri="{FF2B5EF4-FFF2-40B4-BE49-F238E27FC236}">
                        <a16:creationId xmlns:a16="http://schemas.microsoft.com/office/drawing/2014/main" id="{CAF10890-07EB-A904-9EAC-D3D64BEA5025}"/>
                      </a:ext>
                    </a:extLst>
                  </p14:cNvPr>
                  <p14:cNvContentPartPr/>
                  <p14:nvPr/>
                </p14:nvContentPartPr>
                <p14:xfrm>
                  <a:off x="7135845" y="3083755"/>
                  <a:ext cx="11160" cy="55080"/>
                </p14:xfrm>
              </p:contentPart>
            </mc:Choice>
            <mc:Fallback xmlns="">
              <p:pic>
                <p:nvPicPr>
                  <p:cNvPr id="1049" name="Рукописный ввод 1048">
                    <a:extLst>
                      <a:ext uri="{FF2B5EF4-FFF2-40B4-BE49-F238E27FC236}">
                        <a16:creationId xmlns:a16="http://schemas.microsoft.com/office/drawing/2014/main" id="{CAF10890-07EB-A904-9EAC-D3D64BEA5025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126845" y="3074755"/>
                    <a:ext cx="288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50" name="Рукописный ввод 1049">
                    <a:extLst>
                      <a:ext uri="{FF2B5EF4-FFF2-40B4-BE49-F238E27FC236}">
                        <a16:creationId xmlns:a16="http://schemas.microsoft.com/office/drawing/2014/main" id="{C794FE2B-EE76-12D4-3D31-0C381D988077}"/>
                      </a:ext>
                    </a:extLst>
                  </p14:cNvPr>
                  <p14:cNvContentPartPr/>
                  <p14:nvPr/>
                </p14:nvContentPartPr>
                <p14:xfrm>
                  <a:off x="7220445" y="3034435"/>
                  <a:ext cx="14400" cy="80640"/>
                </p14:xfrm>
              </p:contentPart>
            </mc:Choice>
            <mc:Fallback xmlns="">
              <p:pic>
                <p:nvPicPr>
                  <p:cNvPr id="1050" name="Рукописный ввод 1049">
                    <a:extLst>
                      <a:ext uri="{FF2B5EF4-FFF2-40B4-BE49-F238E27FC236}">
                        <a16:creationId xmlns:a16="http://schemas.microsoft.com/office/drawing/2014/main" id="{C794FE2B-EE76-12D4-3D31-0C381D988077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211445" y="3025435"/>
                    <a:ext cx="3204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51" name="Рукописный ввод 1050">
                    <a:extLst>
                      <a:ext uri="{FF2B5EF4-FFF2-40B4-BE49-F238E27FC236}">
                        <a16:creationId xmlns:a16="http://schemas.microsoft.com/office/drawing/2014/main" id="{576F15A4-BBBF-52C1-B73B-787CDAE56BD4}"/>
                      </a:ext>
                    </a:extLst>
                  </p14:cNvPr>
                  <p14:cNvContentPartPr/>
                  <p14:nvPr/>
                </p14:nvContentPartPr>
                <p14:xfrm>
                  <a:off x="6710685" y="3271675"/>
                  <a:ext cx="200520" cy="31680"/>
                </p14:xfrm>
              </p:contentPart>
            </mc:Choice>
            <mc:Fallback xmlns="">
              <p:pic>
                <p:nvPicPr>
                  <p:cNvPr id="1051" name="Рукописный ввод 1050">
                    <a:extLst>
                      <a:ext uri="{FF2B5EF4-FFF2-40B4-BE49-F238E27FC236}">
                        <a16:creationId xmlns:a16="http://schemas.microsoft.com/office/drawing/2014/main" id="{576F15A4-BBBF-52C1-B73B-787CDAE56BD4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702045" y="3263035"/>
                    <a:ext cx="2181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52" name="Рукописный ввод 1051">
                    <a:extLst>
                      <a:ext uri="{FF2B5EF4-FFF2-40B4-BE49-F238E27FC236}">
                        <a16:creationId xmlns:a16="http://schemas.microsoft.com/office/drawing/2014/main" id="{C19AC873-17F2-F85E-12AD-C0211AFFB0E8}"/>
                      </a:ext>
                    </a:extLst>
                  </p14:cNvPr>
                  <p14:cNvContentPartPr/>
                  <p14:nvPr/>
                </p14:nvContentPartPr>
                <p14:xfrm>
                  <a:off x="6733365" y="3215515"/>
                  <a:ext cx="16560" cy="56880"/>
                </p14:xfrm>
              </p:contentPart>
            </mc:Choice>
            <mc:Fallback xmlns="">
              <p:pic>
                <p:nvPicPr>
                  <p:cNvPr id="1052" name="Рукописный ввод 1051">
                    <a:extLst>
                      <a:ext uri="{FF2B5EF4-FFF2-40B4-BE49-F238E27FC236}">
                        <a16:creationId xmlns:a16="http://schemas.microsoft.com/office/drawing/2014/main" id="{C19AC873-17F2-F85E-12AD-C0211AFFB0E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24725" y="3206875"/>
                    <a:ext cx="3420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53" name="Рукописный ввод 1052">
                    <a:extLst>
                      <a:ext uri="{FF2B5EF4-FFF2-40B4-BE49-F238E27FC236}">
                        <a16:creationId xmlns:a16="http://schemas.microsoft.com/office/drawing/2014/main" id="{5FBEB079-F281-3A85-3BC2-A3949BEC5369}"/>
                      </a:ext>
                    </a:extLst>
                  </p14:cNvPr>
                  <p14:cNvContentPartPr/>
                  <p14:nvPr/>
                </p14:nvContentPartPr>
                <p14:xfrm>
                  <a:off x="6855045" y="3198595"/>
                  <a:ext cx="24840" cy="70560"/>
                </p14:xfrm>
              </p:contentPart>
            </mc:Choice>
            <mc:Fallback xmlns="">
              <p:pic>
                <p:nvPicPr>
                  <p:cNvPr id="1053" name="Рукописный ввод 1052">
                    <a:extLst>
                      <a:ext uri="{FF2B5EF4-FFF2-40B4-BE49-F238E27FC236}">
                        <a16:creationId xmlns:a16="http://schemas.microsoft.com/office/drawing/2014/main" id="{5FBEB079-F281-3A85-3BC2-A3949BEC5369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6846405" y="3189595"/>
                    <a:ext cx="4248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54" name="Рукописный ввод 1053">
                    <a:extLst>
                      <a:ext uri="{FF2B5EF4-FFF2-40B4-BE49-F238E27FC236}">
                        <a16:creationId xmlns:a16="http://schemas.microsoft.com/office/drawing/2014/main" id="{C4E53826-F2CF-8F22-7748-BE6A1CBD0E0F}"/>
                      </a:ext>
                    </a:extLst>
                  </p14:cNvPr>
                  <p14:cNvContentPartPr/>
                  <p14:nvPr/>
                </p14:nvContentPartPr>
                <p14:xfrm>
                  <a:off x="6185805" y="3037315"/>
                  <a:ext cx="177480" cy="156600"/>
                </p14:xfrm>
              </p:contentPart>
            </mc:Choice>
            <mc:Fallback xmlns="">
              <p:pic>
                <p:nvPicPr>
                  <p:cNvPr id="1054" name="Рукописный ввод 1053">
                    <a:extLst>
                      <a:ext uri="{FF2B5EF4-FFF2-40B4-BE49-F238E27FC236}">
                        <a16:creationId xmlns:a16="http://schemas.microsoft.com/office/drawing/2014/main" id="{C4E53826-F2CF-8F22-7748-BE6A1CBD0E0F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6176805" y="3028675"/>
                    <a:ext cx="195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055" name="Рукописный ввод 1054">
                    <a:extLst>
                      <a:ext uri="{FF2B5EF4-FFF2-40B4-BE49-F238E27FC236}">
                        <a16:creationId xmlns:a16="http://schemas.microsoft.com/office/drawing/2014/main" id="{9B0C3F25-9EFD-C76E-0A77-FDF006B31542}"/>
                      </a:ext>
                    </a:extLst>
                  </p14:cNvPr>
                  <p14:cNvContentPartPr/>
                  <p14:nvPr/>
                </p14:nvContentPartPr>
                <p14:xfrm>
                  <a:off x="6401445" y="3137395"/>
                  <a:ext cx="335880" cy="270000"/>
                </p14:xfrm>
              </p:contentPart>
            </mc:Choice>
            <mc:Fallback xmlns="">
              <p:pic>
                <p:nvPicPr>
                  <p:cNvPr id="1055" name="Рукописный ввод 1054">
                    <a:extLst>
                      <a:ext uri="{FF2B5EF4-FFF2-40B4-BE49-F238E27FC236}">
                        <a16:creationId xmlns:a16="http://schemas.microsoft.com/office/drawing/2014/main" id="{9B0C3F25-9EFD-C76E-0A77-FDF006B3154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6392805" y="3128395"/>
                    <a:ext cx="35352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56" name="Рукописный ввод 1055">
                    <a:extLst>
                      <a:ext uri="{FF2B5EF4-FFF2-40B4-BE49-F238E27FC236}">
                        <a16:creationId xmlns:a16="http://schemas.microsoft.com/office/drawing/2014/main" id="{1DD6A8F7-30A4-6D87-26B3-0F28409EA553}"/>
                      </a:ext>
                    </a:extLst>
                  </p14:cNvPr>
                  <p14:cNvContentPartPr/>
                  <p14:nvPr/>
                </p14:nvContentPartPr>
                <p14:xfrm>
                  <a:off x="6466965" y="3247555"/>
                  <a:ext cx="151200" cy="387000"/>
                </p14:xfrm>
              </p:contentPart>
            </mc:Choice>
            <mc:Fallback xmlns="">
              <p:pic>
                <p:nvPicPr>
                  <p:cNvPr id="1056" name="Рукописный ввод 1055">
                    <a:extLst>
                      <a:ext uri="{FF2B5EF4-FFF2-40B4-BE49-F238E27FC236}">
                        <a16:creationId xmlns:a16="http://schemas.microsoft.com/office/drawing/2014/main" id="{1DD6A8F7-30A4-6D87-26B3-0F28409EA553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6457965" y="3238915"/>
                    <a:ext cx="16884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057" name="Рукописный ввод 1056">
                    <a:extLst>
                      <a:ext uri="{FF2B5EF4-FFF2-40B4-BE49-F238E27FC236}">
                        <a16:creationId xmlns:a16="http://schemas.microsoft.com/office/drawing/2014/main" id="{B86A0664-F18B-706D-3176-38B058C763C7}"/>
                      </a:ext>
                    </a:extLst>
                  </p14:cNvPr>
                  <p14:cNvContentPartPr/>
                  <p14:nvPr/>
                </p14:nvContentPartPr>
                <p14:xfrm>
                  <a:off x="6266805" y="3217675"/>
                  <a:ext cx="208800" cy="450000"/>
                </p14:xfrm>
              </p:contentPart>
            </mc:Choice>
            <mc:Fallback xmlns="">
              <p:pic>
                <p:nvPicPr>
                  <p:cNvPr id="1057" name="Рукописный ввод 1056">
                    <a:extLst>
                      <a:ext uri="{FF2B5EF4-FFF2-40B4-BE49-F238E27FC236}">
                        <a16:creationId xmlns:a16="http://schemas.microsoft.com/office/drawing/2014/main" id="{B86A0664-F18B-706D-3176-38B058C763C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6257805" y="3208675"/>
                    <a:ext cx="226440" cy="46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58" name="Рукописный ввод 1057">
                    <a:extLst>
                      <a:ext uri="{FF2B5EF4-FFF2-40B4-BE49-F238E27FC236}">
                        <a16:creationId xmlns:a16="http://schemas.microsoft.com/office/drawing/2014/main" id="{8374F90D-E6A6-E0F4-FE14-F607FCB073C9}"/>
                      </a:ext>
                    </a:extLst>
                  </p14:cNvPr>
                  <p14:cNvContentPartPr/>
                  <p14:nvPr/>
                </p14:nvContentPartPr>
                <p14:xfrm>
                  <a:off x="5970210" y="3084190"/>
                  <a:ext cx="208800" cy="550800"/>
                </p14:xfrm>
              </p:contentPart>
            </mc:Choice>
            <mc:Fallback xmlns="">
              <p:pic>
                <p:nvPicPr>
                  <p:cNvPr id="1058" name="Рукописный ввод 1057">
                    <a:extLst>
                      <a:ext uri="{FF2B5EF4-FFF2-40B4-BE49-F238E27FC236}">
                        <a16:creationId xmlns:a16="http://schemas.microsoft.com/office/drawing/2014/main" id="{8374F90D-E6A6-E0F4-FE14-F607FCB073C9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5961210" y="3075190"/>
                    <a:ext cx="226440" cy="56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59" name="Рукописный ввод 1058">
                    <a:extLst>
                      <a:ext uri="{FF2B5EF4-FFF2-40B4-BE49-F238E27FC236}">
                        <a16:creationId xmlns:a16="http://schemas.microsoft.com/office/drawing/2014/main" id="{AFC3FBD7-DF8B-02F4-3190-9167C1109DEC}"/>
                      </a:ext>
                    </a:extLst>
                  </p14:cNvPr>
                  <p14:cNvContentPartPr/>
                  <p14:nvPr/>
                </p14:nvContentPartPr>
                <p14:xfrm>
                  <a:off x="6184770" y="3355270"/>
                  <a:ext cx="21600" cy="210240"/>
                </p14:xfrm>
              </p:contentPart>
            </mc:Choice>
            <mc:Fallback xmlns="">
              <p:pic>
                <p:nvPicPr>
                  <p:cNvPr id="1059" name="Рукописный ввод 1058">
                    <a:extLst>
                      <a:ext uri="{FF2B5EF4-FFF2-40B4-BE49-F238E27FC236}">
                        <a16:creationId xmlns:a16="http://schemas.microsoft.com/office/drawing/2014/main" id="{AFC3FBD7-DF8B-02F4-3190-9167C1109DEC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175770" y="3346630"/>
                    <a:ext cx="3924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60" name="Рукописный ввод 1059">
                    <a:extLst>
                      <a:ext uri="{FF2B5EF4-FFF2-40B4-BE49-F238E27FC236}">
                        <a16:creationId xmlns:a16="http://schemas.microsoft.com/office/drawing/2014/main" id="{44F68593-F435-2E51-1ADD-93476589EAB2}"/>
                      </a:ext>
                    </a:extLst>
                  </p14:cNvPr>
                  <p14:cNvContentPartPr/>
                  <p14:nvPr/>
                </p14:nvContentPartPr>
                <p14:xfrm>
                  <a:off x="6193050" y="3379390"/>
                  <a:ext cx="51120" cy="95760"/>
                </p14:xfrm>
              </p:contentPart>
            </mc:Choice>
            <mc:Fallback xmlns="">
              <p:pic>
                <p:nvPicPr>
                  <p:cNvPr id="1060" name="Рукописный ввод 1059">
                    <a:extLst>
                      <a:ext uri="{FF2B5EF4-FFF2-40B4-BE49-F238E27FC236}">
                        <a16:creationId xmlns:a16="http://schemas.microsoft.com/office/drawing/2014/main" id="{44F68593-F435-2E51-1ADD-93476589EAB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184410" y="3370390"/>
                    <a:ext cx="687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061" name="Рукописный ввод 1060">
                    <a:extLst>
                      <a:ext uri="{FF2B5EF4-FFF2-40B4-BE49-F238E27FC236}">
                        <a16:creationId xmlns:a16="http://schemas.microsoft.com/office/drawing/2014/main" id="{369B358B-A4AA-B25F-AAB4-DC90C576BA31}"/>
                      </a:ext>
                    </a:extLst>
                  </p14:cNvPr>
                  <p14:cNvContentPartPr/>
                  <p14:nvPr/>
                </p14:nvContentPartPr>
                <p14:xfrm>
                  <a:off x="6064530" y="3446350"/>
                  <a:ext cx="271080" cy="203400"/>
                </p14:xfrm>
              </p:contentPart>
            </mc:Choice>
            <mc:Fallback xmlns="">
              <p:pic>
                <p:nvPicPr>
                  <p:cNvPr id="1061" name="Рукописный ввод 1060">
                    <a:extLst>
                      <a:ext uri="{FF2B5EF4-FFF2-40B4-BE49-F238E27FC236}">
                        <a16:creationId xmlns:a16="http://schemas.microsoft.com/office/drawing/2014/main" id="{369B358B-A4AA-B25F-AAB4-DC90C576BA31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055530" y="3437710"/>
                    <a:ext cx="28872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062" name="Рукописный ввод 1061">
                    <a:extLst>
                      <a:ext uri="{FF2B5EF4-FFF2-40B4-BE49-F238E27FC236}">
                        <a16:creationId xmlns:a16="http://schemas.microsoft.com/office/drawing/2014/main" id="{E178B6BF-CA67-84C2-FCFF-1C1D43367A4A}"/>
                      </a:ext>
                    </a:extLst>
                  </p14:cNvPr>
                  <p14:cNvContentPartPr/>
                  <p14:nvPr/>
                </p14:nvContentPartPr>
                <p14:xfrm>
                  <a:off x="5251290" y="3575230"/>
                  <a:ext cx="73440" cy="274680"/>
                </p14:xfrm>
              </p:contentPart>
            </mc:Choice>
            <mc:Fallback xmlns="">
              <p:pic>
                <p:nvPicPr>
                  <p:cNvPr id="1062" name="Рукописный ввод 1061">
                    <a:extLst>
                      <a:ext uri="{FF2B5EF4-FFF2-40B4-BE49-F238E27FC236}">
                        <a16:creationId xmlns:a16="http://schemas.microsoft.com/office/drawing/2014/main" id="{E178B6BF-CA67-84C2-FCFF-1C1D43367A4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242650" y="3566230"/>
                    <a:ext cx="9108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063" name="Рукописный ввод 1062">
                    <a:extLst>
                      <a:ext uri="{FF2B5EF4-FFF2-40B4-BE49-F238E27FC236}">
                        <a16:creationId xmlns:a16="http://schemas.microsoft.com/office/drawing/2014/main" id="{91A22942-A713-7B24-0EF2-97899978D264}"/>
                      </a:ext>
                    </a:extLst>
                  </p14:cNvPr>
                  <p14:cNvContentPartPr/>
                  <p14:nvPr/>
                </p14:nvContentPartPr>
                <p14:xfrm>
                  <a:off x="5258850" y="3568390"/>
                  <a:ext cx="190080" cy="297720"/>
                </p14:xfrm>
              </p:contentPart>
            </mc:Choice>
            <mc:Fallback xmlns="">
              <p:pic>
                <p:nvPicPr>
                  <p:cNvPr id="1063" name="Рукописный ввод 1062">
                    <a:extLst>
                      <a:ext uri="{FF2B5EF4-FFF2-40B4-BE49-F238E27FC236}">
                        <a16:creationId xmlns:a16="http://schemas.microsoft.com/office/drawing/2014/main" id="{91A22942-A713-7B24-0EF2-97899978D264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5250210" y="3559750"/>
                    <a:ext cx="20772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064" name="Рукописный ввод 1063">
                    <a:extLst>
                      <a:ext uri="{FF2B5EF4-FFF2-40B4-BE49-F238E27FC236}">
                        <a16:creationId xmlns:a16="http://schemas.microsoft.com/office/drawing/2014/main" id="{0D226FC3-0C37-29FF-2E34-97A726211D76}"/>
                      </a:ext>
                    </a:extLst>
                  </p14:cNvPr>
                  <p14:cNvContentPartPr/>
                  <p14:nvPr/>
                </p14:nvContentPartPr>
                <p14:xfrm>
                  <a:off x="5345610" y="3592870"/>
                  <a:ext cx="220320" cy="105840"/>
                </p14:xfrm>
              </p:contentPart>
            </mc:Choice>
            <mc:Fallback xmlns="">
              <p:pic>
                <p:nvPicPr>
                  <p:cNvPr id="1064" name="Рукописный ввод 1063">
                    <a:extLst>
                      <a:ext uri="{FF2B5EF4-FFF2-40B4-BE49-F238E27FC236}">
                        <a16:creationId xmlns:a16="http://schemas.microsoft.com/office/drawing/2014/main" id="{0D226FC3-0C37-29FF-2E34-97A726211D76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336970" y="3584230"/>
                    <a:ext cx="23796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065" name="Рукописный ввод 1064">
                    <a:extLst>
                      <a:ext uri="{FF2B5EF4-FFF2-40B4-BE49-F238E27FC236}">
                        <a16:creationId xmlns:a16="http://schemas.microsoft.com/office/drawing/2014/main" id="{A4193BD2-B803-27B7-35EF-C214A87A9068}"/>
                      </a:ext>
                    </a:extLst>
                  </p14:cNvPr>
                  <p14:cNvContentPartPr/>
                  <p14:nvPr/>
                </p14:nvContentPartPr>
                <p14:xfrm>
                  <a:off x="5397090" y="3673510"/>
                  <a:ext cx="275760" cy="147960"/>
                </p14:xfrm>
              </p:contentPart>
            </mc:Choice>
            <mc:Fallback xmlns="">
              <p:pic>
                <p:nvPicPr>
                  <p:cNvPr id="1065" name="Рукописный ввод 1064">
                    <a:extLst>
                      <a:ext uri="{FF2B5EF4-FFF2-40B4-BE49-F238E27FC236}">
                        <a16:creationId xmlns:a16="http://schemas.microsoft.com/office/drawing/2014/main" id="{A4193BD2-B803-27B7-35EF-C214A87A9068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388090" y="3664510"/>
                    <a:ext cx="29340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066" name="Рукописный ввод 1065">
                    <a:extLst>
                      <a:ext uri="{FF2B5EF4-FFF2-40B4-BE49-F238E27FC236}">
                        <a16:creationId xmlns:a16="http://schemas.microsoft.com/office/drawing/2014/main" id="{5545DEB2-60A8-43A3-6CF0-6399FFC9B8ED}"/>
                      </a:ext>
                    </a:extLst>
                  </p14:cNvPr>
                  <p14:cNvContentPartPr/>
                  <p14:nvPr/>
                </p14:nvContentPartPr>
                <p14:xfrm>
                  <a:off x="5433450" y="3769630"/>
                  <a:ext cx="186840" cy="73440"/>
                </p14:xfrm>
              </p:contentPart>
            </mc:Choice>
            <mc:Fallback xmlns="">
              <p:pic>
                <p:nvPicPr>
                  <p:cNvPr id="1066" name="Рукописный ввод 1065">
                    <a:extLst>
                      <a:ext uri="{FF2B5EF4-FFF2-40B4-BE49-F238E27FC236}">
                        <a16:creationId xmlns:a16="http://schemas.microsoft.com/office/drawing/2014/main" id="{5545DEB2-60A8-43A3-6CF0-6399FFC9B8ED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5424810" y="3760990"/>
                    <a:ext cx="2044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067" name="Рукописный ввод 1066">
                    <a:extLst>
                      <a:ext uri="{FF2B5EF4-FFF2-40B4-BE49-F238E27FC236}">
                        <a16:creationId xmlns:a16="http://schemas.microsoft.com/office/drawing/2014/main" id="{FB9246CB-2B36-8FF6-081F-78165DC68F03}"/>
                      </a:ext>
                    </a:extLst>
                  </p14:cNvPr>
                  <p14:cNvContentPartPr/>
                  <p14:nvPr/>
                </p14:nvContentPartPr>
                <p14:xfrm>
                  <a:off x="4927290" y="3322150"/>
                  <a:ext cx="279360" cy="574920"/>
                </p14:xfrm>
              </p:contentPart>
            </mc:Choice>
            <mc:Fallback xmlns="">
              <p:pic>
                <p:nvPicPr>
                  <p:cNvPr id="1067" name="Рукописный ввод 1066">
                    <a:extLst>
                      <a:ext uri="{FF2B5EF4-FFF2-40B4-BE49-F238E27FC236}">
                        <a16:creationId xmlns:a16="http://schemas.microsoft.com/office/drawing/2014/main" id="{FB9246CB-2B36-8FF6-081F-78165DC68F0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918650" y="3313150"/>
                    <a:ext cx="297000" cy="59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068" name="Рукописный ввод 1067">
                    <a:extLst>
                      <a:ext uri="{FF2B5EF4-FFF2-40B4-BE49-F238E27FC236}">
                        <a16:creationId xmlns:a16="http://schemas.microsoft.com/office/drawing/2014/main" id="{5A1825A7-DD4E-3FB3-FAEE-968056A69791}"/>
                      </a:ext>
                    </a:extLst>
                  </p14:cNvPr>
                  <p14:cNvContentPartPr/>
                  <p14:nvPr/>
                </p14:nvContentPartPr>
                <p14:xfrm>
                  <a:off x="5198010" y="3832270"/>
                  <a:ext cx="519120" cy="52920"/>
                </p14:xfrm>
              </p:contentPart>
            </mc:Choice>
            <mc:Fallback xmlns="">
              <p:pic>
                <p:nvPicPr>
                  <p:cNvPr id="1068" name="Рукописный ввод 1067">
                    <a:extLst>
                      <a:ext uri="{FF2B5EF4-FFF2-40B4-BE49-F238E27FC236}">
                        <a16:creationId xmlns:a16="http://schemas.microsoft.com/office/drawing/2014/main" id="{5A1825A7-DD4E-3FB3-FAEE-968056A697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5189370" y="3823270"/>
                    <a:ext cx="53676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069" name="Рукописный ввод 1068">
                    <a:extLst>
                      <a:ext uri="{FF2B5EF4-FFF2-40B4-BE49-F238E27FC236}">
                        <a16:creationId xmlns:a16="http://schemas.microsoft.com/office/drawing/2014/main" id="{3B2C660D-21B9-039E-4016-5CE1579CE83F}"/>
                      </a:ext>
                    </a:extLst>
                  </p14:cNvPr>
                  <p14:cNvContentPartPr/>
                  <p14:nvPr/>
                </p14:nvContentPartPr>
                <p14:xfrm>
                  <a:off x="5752410" y="3791950"/>
                  <a:ext cx="866880" cy="407880"/>
                </p14:xfrm>
              </p:contentPart>
            </mc:Choice>
            <mc:Fallback xmlns="">
              <p:pic>
                <p:nvPicPr>
                  <p:cNvPr id="1069" name="Рукописный ввод 1068">
                    <a:extLst>
                      <a:ext uri="{FF2B5EF4-FFF2-40B4-BE49-F238E27FC236}">
                        <a16:creationId xmlns:a16="http://schemas.microsoft.com/office/drawing/2014/main" id="{3B2C660D-21B9-039E-4016-5CE1579CE83F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5743410" y="3783310"/>
                    <a:ext cx="88452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070" name="Рукописный ввод 1069">
                    <a:extLst>
                      <a:ext uri="{FF2B5EF4-FFF2-40B4-BE49-F238E27FC236}">
                        <a16:creationId xmlns:a16="http://schemas.microsoft.com/office/drawing/2014/main" id="{311EB7FC-93AC-D91C-43B7-98ED549A7947}"/>
                      </a:ext>
                    </a:extLst>
                  </p14:cNvPr>
                  <p14:cNvContentPartPr/>
                  <p14:nvPr/>
                </p14:nvContentPartPr>
                <p14:xfrm>
                  <a:off x="6405090" y="3848110"/>
                  <a:ext cx="120240" cy="274680"/>
                </p14:xfrm>
              </p:contentPart>
            </mc:Choice>
            <mc:Fallback xmlns="">
              <p:pic>
                <p:nvPicPr>
                  <p:cNvPr id="1070" name="Рукописный ввод 1069">
                    <a:extLst>
                      <a:ext uri="{FF2B5EF4-FFF2-40B4-BE49-F238E27FC236}">
                        <a16:creationId xmlns:a16="http://schemas.microsoft.com/office/drawing/2014/main" id="{311EB7FC-93AC-D91C-43B7-98ED549A7947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396450" y="3839110"/>
                    <a:ext cx="13788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071" name="Рукописный ввод 1070">
                    <a:extLst>
                      <a:ext uri="{FF2B5EF4-FFF2-40B4-BE49-F238E27FC236}">
                        <a16:creationId xmlns:a16="http://schemas.microsoft.com/office/drawing/2014/main" id="{12A05AAC-6298-F44D-11E2-727B19657E30}"/>
                      </a:ext>
                    </a:extLst>
                  </p14:cNvPr>
                  <p14:cNvContentPartPr/>
                  <p14:nvPr/>
                </p14:nvContentPartPr>
                <p14:xfrm>
                  <a:off x="5762130" y="3631750"/>
                  <a:ext cx="141840" cy="188640"/>
                </p14:xfrm>
              </p:contentPart>
            </mc:Choice>
            <mc:Fallback xmlns="">
              <p:pic>
                <p:nvPicPr>
                  <p:cNvPr id="1071" name="Рукописный ввод 1070">
                    <a:extLst>
                      <a:ext uri="{FF2B5EF4-FFF2-40B4-BE49-F238E27FC236}">
                        <a16:creationId xmlns:a16="http://schemas.microsoft.com/office/drawing/2014/main" id="{12A05AAC-6298-F44D-11E2-727B19657E30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5753490" y="3623110"/>
                    <a:ext cx="15948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072" name="Рукописный ввод 1071">
                    <a:extLst>
                      <a:ext uri="{FF2B5EF4-FFF2-40B4-BE49-F238E27FC236}">
                        <a16:creationId xmlns:a16="http://schemas.microsoft.com/office/drawing/2014/main" id="{DC95BDE2-EB4C-AA7A-695F-625EFBA8EA59}"/>
                      </a:ext>
                    </a:extLst>
                  </p14:cNvPr>
                  <p14:cNvContentPartPr/>
                  <p14:nvPr/>
                </p14:nvContentPartPr>
                <p14:xfrm>
                  <a:off x="5925570" y="3772510"/>
                  <a:ext cx="278280" cy="137880"/>
                </p14:xfrm>
              </p:contentPart>
            </mc:Choice>
            <mc:Fallback xmlns="">
              <p:pic>
                <p:nvPicPr>
                  <p:cNvPr id="1072" name="Рукописный ввод 1071">
                    <a:extLst>
                      <a:ext uri="{FF2B5EF4-FFF2-40B4-BE49-F238E27FC236}">
                        <a16:creationId xmlns:a16="http://schemas.microsoft.com/office/drawing/2014/main" id="{DC95BDE2-EB4C-AA7A-695F-625EFBA8EA59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916570" y="3763870"/>
                    <a:ext cx="29592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073" name="Рукописный ввод 1072">
                    <a:extLst>
                      <a:ext uri="{FF2B5EF4-FFF2-40B4-BE49-F238E27FC236}">
                        <a16:creationId xmlns:a16="http://schemas.microsoft.com/office/drawing/2014/main" id="{4A843570-5564-7C65-750B-5A4F6C794312}"/>
                      </a:ext>
                    </a:extLst>
                  </p14:cNvPr>
                  <p14:cNvContentPartPr/>
                  <p14:nvPr/>
                </p14:nvContentPartPr>
                <p14:xfrm>
                  <a:off x="6017370" y="3907510"/>
                  <a:ext cx="250560" cy="63000"/>
                </p14:xfrm>
              </p:contentPart>
            </mc:Choice>
            <mc:Fallback xmlns="">
              <p:pic>
                <p:nvPicPr>
                  <p:cNvPr id="1073" name="Рукописный ввод 1072">
                    <a:extLst>
                      <a:ext uri="{FF2B5EF4-FFF2-40B4-BE49-F238E27FC236}">
                        <a16:creationId xmlns:a16="http://schemas.microsoft.com/office/drawing/2014/main" id="{4A843570-5564-7C65-750B-5A4F6C794312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008730" y="3898510"/>
                    <a:ext cx="26820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074" name="Рукописный ввод 1073">
                    <a:extLst>
                      <a:ext uri="{FF2B5EF4-FFF2-40B4-BE49-F238E27FC236}">
                        <a16:creationId xmlns:a16="http://schemas.microsoft.com/office/drawing/2014/main" id="{1074D4EC-A591-ECA0-1163-802247CEC888}"/>
                      </a:ext>
                    </a:extLst>
                  </p14:cNvPr>
                  <p14:cNvContentPartPr/>
                  <p14:nvPr/>
                </p14:nvContentPartPr>
                <p14:xfrm>
                  <a:off x="6181890" y="3979150"/>
                  <a:ext cx="180720" cy="53640"/>
                </p14:xfrm>
              </p:contentPart>
            </mc:Choice>
            <mc:Fallback xmlns="">
              <p:pic>
                <p:nvPicPr>
                  <p:cNvPr id="1074" name="Рукописный ввод 1073">
                    <a:extLst>
                      <a:ext uri="{FF2B5EF4-FFF2-40B4-BE49-F238E27FC236}">
                        <a16:creationId xmlns:a16="http://schemas.microsoft.com/office/drawing/2014/main" id="{1074D4EC-A591-ECA0-1163-802247CEC88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6173250" y="3970510"/>
                    <a:ext cx="19836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075" name="Рукописный ввод 1074">
                    <a:extLst>
                      <a:ext uri="{FF2B5EF4-FFF2-40B4-BE49-F238E27FC236}">
                        <a16:creationId xmlns:a16="http://schemas.microsoft.com/office/drawing/2014/main" id="{A2B54872-BA10-51B6-8B18-805556D8260F}"/>
                      </a:ext>
                    </a:extLst>
                  </p14:cNvPr>
                  <p14:cNvContentPartPr/>
                  <p14:nvPr/>
                </p14:nvContentPartPr>
                <p14:xfrm>
                  <a:off x="6224370" y="4009390"/>
                  <a:ext cx="37440" cy="31680"/>
                </p14:xfrm>
              </p:contentPart>
            </mc:Choice>
            <mc:Fallback xmlns="">
              <p:pic>
                <p:nvPicPr>
                  <p:cNvPr id="1075" name="Рукописный ввод 1074">
                    <a:extLst>
                      <a:ext uri="{FF2B5EF4-FFF2-40B4-BE49-F238E27FC236}">
                        <a16:creationId xmlns:a16="http://schemas.microsoft.com/office/drawing/2014/main" id="{A2B54872-BA10-51B6-8B18-805556D8260F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6215730" y="4000750"/>
                    <a:ext cx="550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076" name="Рукописный ввод 1075">
                    <a:extLst>
                      <a:ext uri="{FF2B5EF4-FFF2-40B4-BE49-F238E27FC236}">
                        <a16:creationId xmlns:a16="http://schemas.microsoft.com/office/drawing/2014/main" id="{C1F3D02C-8A4D-CC93-F74B-7D935E5DC501}"/>
                      </a:ext>
                    </a:extLst>
                  </p14:cNvPr>
                  <p14:cNvContentPartPr/>
                  <p14:nvPr/>
                </p14:nvContentPartPr>
                <p14:xfrm>
                  <a:off x="6142650" y="3925870"/>
                  <a:ext cx="41400" cy="41400"/>
                </p14:xfrm>
              </p:contentPart>
            </mc:Choice>
            <mc:Fallback xmlns="">
              <p:pic>
                <p:nvPicPr>
                  <p:cNvPr id="1076" name="Рукописный ввод 1075">
                    <a:extLst>
                      <a:ext uri="{FF2B5EF4-FFF2-40B4-BE49-F238E27FC236}">
                        <a16:creationId xmlns:a16="http://schemas.microsoft.com/office/drawing/2014/main" id="{C1F3D02C-8A4D-CC93-F74B-7D935E5DC50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134010" y="3917230"/>
                    <a:ext cx="5904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077" name="Рукописный ввод 1076">
                    <a:extLst>
                      <a:ext uri="{FF2B5EF4-FFF2-40B4-BE49-F238E27FC236}">
                        <a16:creationId xmlns:a16="http://schemas.microsoft.com/office/drawing/2014/main" id="{46D65BF8-702C-990C-41E2-45802F95CFCF}"/>
                      </a:ext>
                    </a:extLst>
                  </p14:cNvPr>
                  <p14:cNvContentPartPr/>
                  <p14:nvPr/>
                </p14:nvContentPartPr>
                <p14:xfrm>
                  <a:off x="6061650" y="3863230"/>
                  <a:ext cx="42480" cy="37800"/>
                </p14:xfrm>
              </p:contentPart>
            </mc:Choice>
            <mc:Fallback xmlns="">
              <p:pic>
                <p:nvPicPr>
                  <p:cNvPr id="1077" name="Рукописный ввод 1076">
                    <a:extLst>
                      <a:ext uri="{FF2B5EF4-FFF2-40B4-BE49-F238E27FC236}">
                        <a16:creationId xmlns:a16="http://schemas.microsoft.com/office/drawing/2014/main" id="{46D65BF8-702C-990C-41E2-45802F95CFC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052650" y="3854230"/>
                    <a:ext cx="6012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078" name="Рукописный ввод 1077">
                    <a:extLst>
                      <a:ext uri="{FF2B5EF4-FFF2-40B4-BE49-F238E27FC236}">
                        <a16:creationId xmlns:a16="http://schemas.microsoft.com/office/drawing/2014/main" id="{B987AE5C-FF78-7208-16DC-0DF8680DECDD}"/>
                      </a:ext>
                    </a:extLst>
                  </p14:cNvPr>
                  <p14:cNvContentPartPr/>
                  <p14:nvPr/>
                </p14:nvContentPartPr>
                <p14:xfrm>
                  <a:off x="6002970" y="3776110"/>
                  <a:ext cx="44280" cy="54720"/>
                </p14:xfrm>
              </p:contentPart>
            </mc:Choice>
            <mc:Fallback xmlns="">
              <p:pic>
                <p:nvPicPr>
                  <p:cNvPr id="1078" name="Рукописный ввод 1077">
                    <a:extLst>
                      <a:ext uri="{FF2B5EF4-FFF2-40B4-BE49-F238E27FC236}">
                        <a16:creationId xmlns:a16="http://schemas.microsoft.com/office/drawing/2014/main" id="{B987AE5C-FF78-7208-16DC-0DF8680DECD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994330" y="3767470"/>
                    <a:ext cx="6192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079" name="Рукописный ввод 1078">
                    <a:extLst>
                      <a:ext uri="{FF2B5EF4-FFF2-40B4-BE49-F238E27FC236}">
                        <a16:creationId xmlns:a16="http://schemas.microsoft.com/office/drawing/2014/main" id="{381451DB-9FF5-BDD9-3157-43372B0C75F4}"/>
                      </a:ext>
                    </a:extLst>
                  </p14:cNvPr>
                  <p14:cNvContentPartPr/>
                  <p14:nvPr/>
                </p14:nvContentPartPr>
                <p14:xfrm>
                  <a:off x="6012330" y="3770350"/>
                  <a:ext cx="150480" cy="17280"/>
                </p14:xfrm>
              </p:contentPart>
            </mc:Choice>
            <mc:Fallback xmlns="">
              <p:pic>
                <p:nvPicPr>
                  <p:cNvPr id="1079" name="Рукописный ввод 1078">
                    <a:extLst>
                      <a:ext uri="{FF2B5EF4-FFF2-40B4-BE49-F238E27FC236}">
                        <a16:creationId xmlns:a16="http://schemas.microsoft.com/office/drawing/2014/main" id="{381451DB-9FF5-BDD9-3157-43372B0C75F4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6003690" y="3761350"/>
                    <a:ext cx="1681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080" name="Рукописный ввод 1079">
                    <a:extLst>
                      <a:ext uri="{FF2B5EF4-FFF2-40B4-BE49-F238E27FC236}">
                        <a16:creationId xmlns:a16="http://schemas.microsoft.com/office/drawing/2014/main" id="{E514C80B-943A-1AC3-C009-D0B7F63246E2}"/>
                      </a:ext>
                    </a:extLst>
                  </p14:cNvPr>
                  <p14:cNvContentPartPr/>
                  <p14:nvPr/>
                </p14:nvContentPartPr>
                <p14:xfrm>
                  <a:off x="5874450" y="3646870"/>
                  <a:ext cx="66960" cy="79200"/>
                </p14:xfrm>
              </p:contentPart>
            </mc:Choice>
            <mc:Fallback xmlns="">
              <p:pic>
                <p:nvPicPr>
                  <p:cNvPr id="1080" name="Рукописный ввод 1079">
                    <a:extLst>
                      <a:ext uri="{FF2B5EF4-FFF2-40B4-BE49-F238E27FC236}">
                        <a16:creationId xmlns:a16="http://schemas.microsoft.com/office/drawing/2014/main" id="{E514C80B-943A-1AC3-C009-D0B7F63246E2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865810" y="3638230"/>
                    <a:ext cx="8460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081" name="Рукописный ввод 1080">
                    <a:extLst>
                      <a:ext uri="{FF2B5EF4-FFF2-40B4-BE49-F238E27FC236}">
                        <a16:creationId xmlns:a16="http://schemas.microsoft.com/office/drawing/2014/main" id="{D138040E-F069-E4B9-05E0-1B58D76DBCDD}"/>
                      </a:ext>
                    </a:extLst>
                  </p14:cNvPr>
                  <p14:cNvContentPartPr/>
                  <p14:nvPr/>
                </p14:nvContentPartPr>
                <p14:xfrm>
                  <a:off x="5960850" y="3706270"/>
                  <a:ext cx="96120" cy="8280"/>
                </p14:xfrm>
              </p:contentPart>
            </mc:Choice>
            <mc:Fallback xmlns="">
              <p:pic>
                <p:nvPicPr>
                  <p:cNvPr id="1081" name="Рукописный ввод 1080">
                    <a:extLst>
                      <a:ext uri="{FF2B5EF4-FFF2-40B4-BE49-F238E27FC236}">
                        <a16:creationId xmlns:a16="http://schemas.microsoft.com/office/drawing/2014/main" id="{D138040E-F069-E4B9-05E0-1B58D76DBCDD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952210" y="3697630"/>
                    <a:ext cx="11376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082" name="Рукописный ввод 1081">
                    <a:extLst>
                      <a:ext uri="{FF2B5EF4-FFF2-40B4-BE49-F238E27FC236}">
                        <a16:creationId xmlns:a16="http://schemas.microsoft.com/office/drawing/2014/main" id="{6EE5AEA6-BA1C-473B-1331-C6850CA4D03D}"/>
                      </a:ext>
                    </a:extLst>
                  </p14:cNvPr>
                  <p14:cNvContentPartPr/>
                  <p14:nvPr/>
                </p14:nvContentPartPr>
                <p14:xfrm>
                  <a:off x="6068850" y="3697630"/>
                  <a:ext cx="337680" cy="163080"/>
                </p14:xfrm>
              </p:contentPart>
            </mc:Choice>
            <mc:Fallback xmlns="">
              <p:pic>
                <p:nvPicPr>
                  <p:cNvPr id="1082" name="Рукописный ввод 1081">
                    <a:extLst>
                      <a:ext uri="{FF2B5EF4-FFF2-40B4-BE49-F238E27FC236}">
                        <a16:creationId xmlns:a16="http://schemas.microsoft.com/office/drawing/2014/main" id="{6EE5AEA6-BA1C-473B-1331-C6850CA4D03D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6060210" y="3688990"/>
                    <a:ext cx="35532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083" name="Рукописный ввод 1082">
                    <a:extLst>
                      <a:ext uri="{FF2B5EF4-FFF2-40B4-BE49-F238E27FC236}">
                        <a16:creationId xmlns:a16="http://schemas.microsoft.com/office/drawing/2014/main" id="{6ADDE4D9-0127-C120-48C6-2DF4A4474C5A}"/>
                      </a:ext>
                    </a:extLst>
                  </p14:cNvPr>
                  <p14:cNvContentPartPr/>
                  <p14:nvPr/>
                </p14:nvContentPartPr>
                <p14:xfrm>
                  <a:off x="6434970" y="3821830"/>
                  <a:ext cx="111960" cy="29520"/>
                </p14:xfrm>
              </p:contentPart>
            </mc:Choice>
            <mc:Fallback xmlns="">
              <p:pic>
                <p:nvPicPr>
                  <p:cNvPr id="1083" name="Рукописный ввод 1082">
                    <a:extLst>
                      <a:ext uri="{FF2B5EF4-FFF2-40B4-BE49-F238E27FC236}">
                        <a16:creationId xmlns:a16="http://schemas.microsoft.com/office/drawing/2014/main" id="{6ADDE4D9-0127-C120-48C6-2DF4A4474C5A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6425970" y="3812830"/>
                    <a:ext cx="1296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084" name="Рукописный ввод 1083">
                    <a:extLst>
                      <a:ext uri="{FF2B5EF4-FFF2-40B4-BE49-F238E27FC236}">
                        <a16:creationId xmlns:a16="http://schemas.microsoft.com/office/drawing/2014/main" id="{5DA786CF-AABE-D373-3F2F-D169A171595F}"/>
                      </a:ext>
                    </a:extLst>
                  </p14:cNvPr>
                  <p14:cNvContentPartPr/>
                  <p14:nvPr/>
                </p14:nvContentPartPr>
                <p14:xfrm>
                  <a:off x="6556290" y="3877990"/>
                  <a:ext cx="75240" cy="225000"/>
                </p14:xfrm>
              </p:contentPart>
            </mc:Choice>
            <mc:Fallback xmlns="">
              <p:pic>
                <p:nvPicPr>
                  <p:cNvPr id="1084" name="Рукописный ввод 1083">
                    <a:extLst>
                      <a:ext uri="{FF2B5EF4-FFF2-40B4-BE49-F238E27FC236}">
                        <a16:creationId xmlns:a16="http://schemas.microsoft.com/office/drawing/2014/main" id="{5DA786CF-AABE-D373-3F2F-D169A171595F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6547290" y="3868990"/>
                    <a:ext cx="9288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085" name="Рукописный ввод 1084">
                    <a:extLst>
                      <a:ext uri="{FF2B5EF4-FFF2-40B4-BE49-F238E27FC236}">
                        <a16:creationId xmlns:a16="http://schemas.microsoft.com/office/drawing/2014/main" id="{9F97A6C7-19CF-535A-5DE3-328A65C3C219}"/>
                      </a:ext>
                    </a:extLst>
                  </p14:cNvPr>
                  <p14:cNvContentPartPr/>
                  <p14:nvPr/>
                </p14:nvContentPartPr>
                <p14:xfrm>
                  <a:off x="6470610" y="3679990"/>
                  <a:ext cx="58680" cy="126000"/>
                </p14:xfrm>
              </p:contentPart>
            </mc:Choice>
            <mc:Fallback xmlns="">
              <p:pic>
                <p:nvPicPr>
                  <p:cNvPr id="1085" name="Рукописный ввод 1084">
                    <a:extLst>
                      <a:ext uri="{FF2B5EF4-FFF2-40B4-BE49-F238E27FC236}">
                        <a16:creationId xmlns:a16="http://schemas.microsoft.com/office/drawing/2014/main" id="{9F97A6C7-19CF-535A-5DE3-328A65C3C219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6461610" y="3670990"/>
                    <a:ext cx="7632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086" name="Рукописный ввод 1085">
                    <a:extLst>
                      <a:ext uri="{FF2B5EF4-FFF2-40B4-BE49-F238E27FC236}">
                        <a16:creationId xmlns:a16="http://schemas.microsoft.com/office/drawing/2014/main" id="{26705FB3-DD03-3C76-EA0B-FB26AA90E358}"/>
                      </a:ext>
                    </a:extLst>
                  </p14:cNvPr>
                  <p14:cNvContentPartPr/>
                  <p14:nvPr/>
                </p14:nvContentPartPr>
                <p14:xfrm>
                  <a:off x="6619290" y="3645790"/>
                  <a:ext cx="125640" cy="261720"/>
                </p14:xfrm>
              </p:contentPart>
            </mc:Choice>
            <mc:Fallback xmlns="">
              <p:pic>
                <p:nvPicPr>
                  <p:cNvPr id="1086" name="Рукописный ввод 1085">
                    <a:extLst>
                      <a:ext uri="{FF2B5EF4-FFF2-40B4-BE49-F238E27FC236}">
                        <a16:creationId xmlns:a16="http://schemas.microsoft.com/office/drawing/2014/main" id="{26705FB3-DD03-3C76-EA0B-FB26AA90E358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610650" y="3636790"/>
                    <a:ext cx="14328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087" name="Рукописный ввод 1086">
                    <a:extLst>
                      <a:ext uri="{FF2B5EF4-FFF2-40B4-BE49-F238E27FC236}">
                        <a16:creationId xmlns:a16="http://schemas.microsoft.com/office/drawing/2014/main" id="{EFC9F3DC-4BCE-9D67-5143-7D09A4CC53C5}"/>
                      </a:ext>
                    </a:extLst>
                  </p14:cNvPr>
                  <p14:cNvContentPartPr/>
                  <p14:nvPr/>
                </p14:nvContentPartPr>
                <p14:xfrm>
                  <a:off x="7025370" y="3082750"/>
                  <a:ext cx="416160" cy="894240"/>
                </p14:xfrm>
              </p:contentPart>
            </mc:Choice>
            <mc:Fallback xmlns="">
              <p:pic>
                <p:nvPicPr>
                  <p:cNvPr id="1087" name="Рукописный ввод 1086">
                    <a:extLst>
                      <a:ext uri="{FF2B5EF4-FFF2-40B4-BE49-F238E27FC236}">
                        <a16:creationId xmlns:a16="http://schemas.microsoft.com/office/drawing/2014/main" id="{EFC9F3DC-4BCE-9D67-5143-7D09A4CC53C5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7016370" y="3073750"/>
                    <a:ext cx="433800" cy="9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088" name="Рукописный ввод 1087">
                    <a:extLst>
                      <a:ext uri="{FF2B5EF4-FFF2-40B4-BE49-F238E27FC236}">
                        <a16:creationId xmlns:a16="http://schemas.microsoft.com/office/drawing/2014/main" id="{C64B5AE5-7DDA-E0DF-6594-1DF350D6CAC9}"/>
                      </a:ext>
                    </a:extLst>
                  </p14:cNvPr>
                  <p14:cNvContentPartPr/>
                  <p14:nvPr/>
                </p14:nvContentPartPr>
                <p14:xfrm>
                  <a:off x="6698130" y="3721390"/>
                  <a:ext cx="230400" cy="113040"/>
                </p14:xfrm>
              </p:contentPart>
            </mc:Choice>
            <mc:Fallback xmlns="">
              <p:pic>
                <p:nvPicPr>
                  <p:cNvPr id="1088" name="Рукописный ввод 1087">
                    <a:extLst>
                      <a:ext uri="{FF2B5EF4-FFF2-40B4-BE49-F238E27FC236}">
                        <a16:creationId xmlns:a16="http://schemas.microsoft.com/office/drawing/2014/main" id="{C64B5AE5-7DDA-E0DF-6594-1DF350D6CAC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6689490" y="3712390"/>
                    <a:ext cx="2480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089" name="Рукописный ввод 1088">
                    <a:extLst>
                      <a:ext uri="{FF2B5EF4-FFF2-40B4-BE49-F238E27FC236}">
                        <a16:creationId xmlns:a16="http://schemas.microsoft.com/office/drawing/2014/main" id="{D1752F75-5940-BAFD-372E-E4A647045934}"/>
                      </a:ext>
                    </a:extLst>
                  </p14:cNvPr>
                  <p14:cNvContentPartPr/>
                  <p14:nvPr/>
                </p14:nvContentPartPr>
                <p14:xfrm>
                  <a:off x="7342530" y="2890150"/>
                  <a:ext cx="166320" cy="534960"/>
                </p14:xfrm>
              </p:contentPart>
            </mc:Choice>
            <mc:Fallback xmlns="">
              <p:pic>
                <p:nvPicPr>
                  <p:cNvPr id="1089" name="Рукописный ввод 1088">
                    <a:extLst>
                      <a:ext uri="{FF2B5EF4-FFF2-40B4-BE49-F238E27FC236}">
                        <a16:creationId xmlns:a16="http://schemas.microsoft.com/office/drawing/2014/main" id="{D1752F75-5940-BAFD-372E-E4A647045934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7333530" y="2881150"/>
                    <a:ext cx="183960" cy="55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090" name="Рукописный ввод 1089">
                    <a:extLst>
                      <a:ext uri="{FF2B5EF4-FFF2-40B4-BE49-F238E27FC236}">
                        <a16:creationId xmlns:a16="http://schemas.microsoft.com/office/drawing/2014/main" id="{ADA47EFE-EC9C-E596-70B4-FEBC1E7C1FDF}"/>
                      </a:ext>
                    </a:extLst>
                  </p14:cNvPr>
                  <p14:cNvContentPartPr/>
                  <p14:nvPr/>
                </p14:nvContentPartPr>
                <p14:xfrm>
                  <a:off x="7536210" y="2813470"/>
                  <a:ext cx="685440" cy="412200"/>
                </p14:xfrm>
              </p:contentPart>
            </mc:Choice>
            <mc:Fallback xmlns="">
              <p:pic>
                <p:nvPicPr>
                  <p:cNvPr id="1090" name="Рукописный ввод 1089">
                    <a:extLst>
                      <a:ext uri="{FF2B5EF4-FFF2-40B4-BE49-F238E27FC236}">
                        <a16:creationId xmlns:a16="http://schemas.microsoft.com/office/drawing/2014/main" id="{ADA47EFE-EC9C-E596-70B4-FEBC1E7C1FDF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7527210" y="2804830"/>
                    <a:ext cx="703080" cy="42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091" name="Рукописный ввод 1090">
                    <a:extLst>
                      <a:ext uri="{FF2B5EF4-FFF2-40B4-BE49-F238E27FC236}">
                        <a16:creationId xmlns:a16="http://schemas.microsoft.com/office/drawing/2014/main" id="{16D4DFAD-DBDC-FA1B-5FEF-6CDCCFD02C48}"/>
                      </a:ext>
                    </a:extLst>
                  </p14:cNvPr>
                  <p14:cNvContentPartPr/>
                  <p14:nvPr/>
                </p14:nvContentPartPr>
                <p14:xfrm>
                  <a:off x="7565370" y="2848390"/>
                  <a:ext cx="818280" cy="749520"/>
                </p14:xfrm>
              </p:contentPart>
            </mc:Choice>
            <mc:Fallback xmlns="">
              <p:pic>
                <p:nvPicPr>
                  <p:cNvPr id="1091" name="Рукописный ввод 1090">
                    <a:extLst>
                      <a:ext uri="{FF2B5EF4-FFF2-40B4-BE49-F238E27FC236}">
                        <a16:creationId xmlns:a16="http://schemas.microsoft.com/office/drawing/2014/main" id="{16D4DFAD-DBDC-FA1B-5FEF-6CDCCFD02C48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7556370" y="2839390"/>
                    <a:ext cx="835920" cy="76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092" name="Рукописный ввод 1091">
                    <a:extLst>
                      <a:ext uri="{FF2B5EF4-FFF2-40B4-BE49-F238E27FC236}">
                        <a16:creationId xmlns:a16="http://schemas.microsoft.com/office/drawing/2014/main" id="{15338486-A5A0-EC43-CD07-18E771BED927}"/>
                      </a:ext>
                    </a:extLst>
                  </p14:cNvPr>
                  <p14:cNvContentPartPr/>
                  <p14:nvPr/>
                </p14:nvContentPartPr>
                <p14:xfrm>
                  <a:off x="7794690" y="3525190"/>
                  <a:ext cx="697320" cy="162360"/>
                </p14:xfrm>
              </p:contentPart>
            </mc:Choice>
            <mc:Fallback xmlns="">
              <p:pic>
                <p:nvPicPr>
                  <p:cNvPr id="1092" name="Рукописный ввод 1091">
                    <a:extLst>
                      <a:ext uri="{FF2B5EF4-FFF2-40B4-BE49-F238E27FC236}">
                        <a16:creationId xmlns:a16="http://schemas.microsoft.com/office/drawing/2014/main" id="{15338486-A5A0-EC43-CD07-18E771BED927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7785690" y="3516190"/>
                    <a:ext cx="71496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093" name="Рукописный ввод 1092">
                    <a:extLst>
                      <a:ext uri="{FF2B5EF4-FFF2-40B4-BE49-F238E27FC236}">
                        <a16:creationId xmlns:a16="http://schemas.microsoft.com/office/drawing/2014/main" id="{EE208A6F-8CAC-E9EF-F131-EF70837BC962}"/>
                      </a:ext>
                    </a:extLst>
                  </p14:cNvPr>
                  <p14:cNvContentPartPr/>
                  <p14:nvPr/>
                </p14:nvContentPartPr>
                <p14:xfrm>
                  <a:off x="7622610" y="3697630"/>
                  <a:ext cx="877680" cy="175320"/>
                </p14:xfrm>
              </p:contentPart>
            </mc:Choice>
            <mc:Fallback xmlns="">
              <p:pic>
                <p:nvPicPr>
                  <p:cNvPr id="1093" name="Рукописный ввод 1092">
                    <a:extLst>
                      <a:ext uri="{FF2B5EF4-FFF2-40B4-BE49-F238E27FC236}">
                        <a16:creationId xmlns:a16="http://schemas.microsoft.com/office/drawing/2014/main" id="{EE208A6F-8CAC-E9EF-F131-EF70837BC96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7613970" y="3688990"/>
                    <a:ext cx="89532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094" name="Рукописный ввод 1093">
                    <a:extLst>
                      <a:ext uri="{FF2B5EF4-FFF2-40B4-BE49-F238E27FC236}">
                        <a16:creationId xmlns:a16="http://schemas.microsoft.com/office/drawing/2014/main" id="{6C27AED0-6CC6-03B8-53DD-903DA7262017}"/>
                      </a:ext>
                    </a:extLst>
                  </p14:cNvPr>
                  <p14:cNvContentPartPr/>
                  <p14:nvPr/>
                </p14:nvContentPartPr>
                <p14:xfrm>
                  <a:off x="2902315" y="2448190"/>
                  <a:ext cx="1292040" cy="717480"/>
                </p14:xfrm>
              </p:contentPart>
            </mc:Choice>
            <mc:Fallback xmlns="">
              <p:pic>
                <p:nvPicPr>
                  <p:cNvPr id="1094" name="Рукописный ввод 1093">
                    <a:extLst>
                      <a:ext uri="{FF2B5EF4-FFF2-40B4-BE49-F238E27FC236}">
                        <a16:creationId xmlns:a16="http://schemas.microsoft.com/office/drawing/2014/main" id="{6C27AED0-6CC6-03B8-53DD-903DA7262017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893315" y="2439550"/>
                    <a:ext cx="1309680" cy="73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095" name="Рукописный ввод 1094">
                    <a:extLst>
                      <a:ext uri="{FF2B5EF4-FFF2-40B4-BE49-F238E27FC236}">
                        <a16:creationId xmlns:a16="http://schemas.microsoft.com/office/drawing/2014/main" id="{E1F8DDED-53E7-F63A-39F8-2FF998824C1B}"/>
                      </a:ext>
                    </a:extLst>
                  </p14:cNvPr>
                  <p14:cNvContentPartPr/>
                  <p14:nvPr/>
                </p14:nvContentPartPr>
                <p14:xfrm>
                  <a:off x="2967115" y="2910430"/>
                  <a:ext cx="475920" cy="240480"/>
                </p14:xfrm>
              </p:contentPart>
            </mc:Choice>
            <mc:Fallback xmlns="">
              <p:pic>
                <p:nvPicPr>
                  <p:cNvPr id="1095" name="Рукописный ввод 1094">
                    <a:extLst>
                      <a:ext uri="{FF2B5EF4-FFF2-40B4-BE49-F238E27FC236}">
                        <a16:creationId xmlns:a16="http://schemas.microsoft.com/office/drawing/2014/main" id="{E1F8DDED-53E7-F63A-39F8-2FF998824C1B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958475" y="2901790"/>
                    <a:ext cx="4935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096" name="Рукописный ввод 1095">
                    <a:extLst>
                      <a:ext uri="{FF2B5EF4-FFF2-40B4-BE49-F238E27FC236}">
                        <a16:creationId xmlns:a16="http://schemas.microsoft.com/office/drawing/2014/main" id="{CCA2CF6E-6850-1803-B46D-ECBA3E185BD3}"/>
                      </a:ext>
                    </a:extLst>
                  </p14:cNvPr>
                  <p14:cNvContentPartPr/>
                  <p14:nvPr/>
                </p14:nvContentPartPr>
                <p14:xfrm>
                  <a:off x="3419635" y="2947510"/>
                  <a:ext cx="175680" cy="102240"/>
                </p14:xfrm>
              </p:contentPart>
            </mc:Choice>
            <mc:Fallback xmlns="">
              <p:pic>
                <p:nvPicPr>
                  <p:cNvPr id="1096" name="Рукописный ввод 1095">
                    <a:extLst>
                      <a:ext uri="{FF2B5EF4-FFF2-40B4-BE49-F238E27FC236}">
                        <a16:creationId xmlns:a16="http://schemas.microsoft.com/office/drawing/2014/main" id="{CCA2CF6E-6850-1803-B46D-ECBA3E185BD3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3410635" y="2938870"/>
                    <a:ext cx="1933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097" name="Рукописный ввод 1096">
                    <a:extLst>
                      <a:ext uri="{FF2B5EF4-FFF2-40B4-BE49-F238E27FC236}">
                        <a16:creationId xmlns:a16="http://schemas.microsoft.com/office/drawing/2014/main" id="{3FC5FA15-9C39-FECE-B1EB-E71F9F4BED3E}"/>
                      </a:ext>
                    </a:extLst>
                  </p14:cNvPr>
                  <p14:cNvContentPartPr/>
                  <p14:nvPr/>
                </p14:nvContentPartPr>
                <p14:xfrm>
                  <a:off x="3586315" y="2961190"/>
                  <a:ext cx="249480" cy="21600"/>
                </p14:xfrm>
              </p:contentPart>
            </mc:Choice>
            <mc:Fallback xmlns="">
              <p:pic>
                <p:nvPicPr>
                  <p:cNvPr id="1097" name="Рукописный ввод 1096">
                    <a:extLst>
                      <a:ext uri="{FF2B5EF4-FFF2-40B4-BE49-F238E27FC236}">
                        <a16:creationId xmlns:a16="http://schemas.microsoft.com/office/drawing/2014/main" id="{3FC5FA15-9C39-FECE-B1EB-E71F9F4BED3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3577315" y="2952190"/>
                    <a:ext cx="2671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098" name="Рукописный ввод 1097">
                    <a:extLst>
                      <a:ext uri="{FF2B5EF4-FFF2-40B4-BE49-F238E27FC236}">
                        <a16:creationId xmlns:a16="http://schemas.microsoft.com/office/drawing/2014/main" id="{8695BFA4-EBB5-9BF5-BCB7-9A2A55C558DA}"/>
                      </a:ext>
                    </a:extLst>
                  </p14:cNvPr>
                  <p14:cNvContentPartPr/>
                  <p14:nvPr/>
                </p14:nvContentPartPr>
                <p14:xfrm>
                  <a:off x="3801595" y="2924110"/>
                  <a:ext cx="272160" cy="133920"/>
                </p14:xfrm>
              </p:contentPart>
            </mc:Choice>
            <mc:Fallback xmlns="">
              <p:pic>
                <p:nvPicPr>
                  <p:cNvPr id="1098" name="Рукописный ввод 1097">
                    <a:extLst>
                      <a:ext uri="{FF2B5EF4-FFF2-40B4-BE49-F238E27FC236}">
                        <a16:creationId xmlns:a16="http://schemas.microsoft.com/office/drawing/2014/main" id="{8695BFA4-EBB5-9BF5-BCB7-9A2A55C558DA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3792595" y="2915470"/>
                    <a:ext cx="28980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099" name="Рукописный ввод 1098">
                    <a:extLst>
                      <a:ext uri="{FF2B5EF4-FFF2-40B4-BE49-F238E27FC236}">
                        <a16:creationId xmlns:a16="http://schemas.microsoft.com/office/drawing/2014/main" id="{7EB38CC5-6A64-DBC0-755A-0E7FD3579BAA}"/>
                      </a:ext>
                    </a:extLst>
                  </p14:cNvPr>
                  <p14:cNvContentPartPr/>
                  <p14:nvPr/>
                </p14:nvContentPartPr>
                <p14:xfrm>
                  <a:off x="4051075" y="2994310"/>
                  <a:ext cx="126720" cy="120240"/>
                </p14:xfrm>
              </p:contentPart>
            </mc:Choice>
            <mc:Fallback xmlns="">
              <p:pic>
                <p:nvPicPr>
                  <p:cNvPr id="1099" name="Рукописный ввод 1098">
                    <a:extLst>
                      <a:ext uri="{FF2B5EF4-FFF2-40B4-BE49-F238E27FC236}">
                        <a16:creationId xmlns:a16="http://schemas.microsoft.com/office/drawing/2014/main" id="{7EB38CC5-6A64-DBC0-755A-0E7FD3579BAA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4042435" y="2985310"/>
                    <a:ext cx="14436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100" name="Рукописный ввод 1099">
                    <a:extLst>
                      <a:ext uri="{FF2B5EF4-FFF2-40B4-BE49-F238E27FC236}">
                        <a16:creationId xmlns:a16="http://schemas.microsoft.com/office/drawing/2014/main" id="{E4E6E2EC-4F9F-6C53-2D84-7F9104C709B4}"/>
                      </a:ext>
                    </a:extLst>
                  </p14:cNvPr>
                  <p14:cNvContentPartPr/>
                  <p14:nvPr/>
                </p14:nvContentPartPr>
                <p14:xfrm>
                  <a:off x="4152595" y="3123190"/>
                  <a:ext cx="204840" cy="57960"/>
                </p14:xfrm>
              </p:contentPart>
            </mc:Choice>
            <mc:Fallback xmlns="">
              <p:pic>
                <p:nvPicPr>
                  <p:cNvPr id="1100" name="Рукописный ввод 1099">
                    <a:extLst>
                      <a:ext uri="{FF2B5EF4-FFF2-40B4-BE49-F238E27FC236}">
                        <a16:creationId xmlns:a16="http://schemas.microsoft.com/office/drawing/2014/main" id="{E4E6E2EC-4F9F-6C53-2D84-7F9104C709B4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4143595" y="3114550"/>
                    <a:ext cx="22248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101" name="Рукописный ввод 1100">
                    <a:extLst>
                      <a:ext uri="{FF2B5EF4-FFF2-40B4-BE49-F238E27FC236}">
                        <a16:creationId xmlns:a16="http://schemas.microsoft.com/office/drawing/2014/main" id="{73CCB321-8D0B-9DA3-69CC-5E370ECDFAB5}"/>
                      </a:ext>
                    </a:extLst>
                  </p14:cNvPr>
                  <p14:cNvContentPartPr/>
                  <p14:nvPr/>
                </p14:nvContentPartPr>
                <p14:xfrm>
                  <a:off x="4339435" y="3141910"/>
                  <a:ext cx="158400" cy="125640"/>
                </p14:xfrm>
              </p:contentPart>
            </mc:Choice>
            <mc:Fallback xmlns="">
              <p:pic>
                <p:nvPicPr>
                  <p:cNvPr id="1101" name="Рукописный ввод 1100">
                    <a:extLst>
                      <a:ext uri="{FF2B5EF4-FFF2-40B4-BE49-F238E27FC236}">
                        <a16:creationId xmlns:a16="http://schemas.microsoft.com/office/drawing/2014/main" id="{73CCB321-8D0B-9DA3-69CC-5E370ECDFAB5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4330795" y="3132910"/>
                    <a:ext cx="1760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102" name="Рукописный ввод 1101">
                    <a:extLst>
                      <a:ext uri="{FF2B5EF4-FFF2-40B4-BE49-F238E27FC236}">
                        <a16:creationId xmlns:a16="http://schemas.microsoft.com/office/drawing/2014/main" id="{2A15C41C-B9D5-ED9A-32A7-63EC7F521E61}"/>
                      </a:ext>
                    </a:extLst>
                  </p14:cNvPr>
                  <p14:cNvContentPartPr/>
                  <p14:nvPr/>
                </p14:nvContentPartPr>
                <p14:xfrm>
                  <a:off x="3720955" y="3116710"/>
                  <a:ext cx="464040" cy="234360"/>
                </p14:xfrm>
              </p:contentPart>
            </mc:Choice>
            <mc:Fallback xmlns="">
              <p:pic>
                <p:nvPicPr>
                  <p:cNvPr id="1102" name="Рукописный ввод 1101">
                    <a:extLst>
                      <a:ext uri="{FF2B5EF4-FFF2-40B4-BE49-F238E27FC236}">
                        <a16:creationId xmlns:a16="http://schemas.microsoft.com/office/drawing/2014/main" id="{2A15C41C-B9D5-ED9A-32A7-63EC7F521E61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3711955" y="3108070"/>
                    <a:ext cx="48168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103" name="Рукописный ввод 1102">
                    <a:extLst>
                      <a:ext uri="{FF2B5EF4-FFF2-40B4-BE49-F238E27FC236}">
                        <a16:creationId xmlns:a16="http://schemas.microsoft.com/office/drawing/2014/main" id="{A4C82452-9DF5-A7C4-E805-4366D8479FC6}"/>
                      </a:ext>
                    </a:extLst>
                  </p14:cNvPr>
                  <p14:cNvContentPartPr/>
                  <p14:nvPr/>
                </p14:nvContentPartPr>
                <p14:xfrm>
                  <a:off x="4055755" y="3303190"/>
                  <a:ext cx="20160" cy="189000"/>
                </p14:xfrm>
              </p:contentPart>
            </mc:Choice>
            <mc:Fallback xmlns="">
              <p:pic>
                <p:nvPicPr>
                  <p:cNvPr id="1103" name="Рукописный ввод 1102">
                    <a:extLst>
                      <a:ext uri="{FF2B5EF4-FFF2-40B4-BE49-F238E27FC236}">
                        <a16:creationId xmlns:a16="http://schemas.microsoft.com/office/drawing/2014/main" id="{A4C82452-9DF5-A7C4-E805-4366D8479FC6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046755" y="3294550"/>
                    <a:ext cx="378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104" name="Рукописный ввод 1103">
                    <a:extLst>
                      <a:ext uri="{FF2B5EF4-FFF2-40B4-BE49-F238E27FC236}">
                        <a16:creationId xmlns:a16="http://schemas.microsoft.com/office/drawing/2014/main" id="{51871234-2674-7C3B-9C20-AF287E82725D}"/>
                      </a:ext>
                    </a:extLst>
                  </p14:cNvPr>
                  <p14:cNvContentPartPr/>
                  <p14:nvPr/>
                </p14:nvContentPartPr>
                <p14:xfrm>
                  <a:off x="3464995" y="3288070"/>
                  <a:ext cx="959040" cy="757080"/>
                </p14:xfrm>
              </p:contentPart>
            </mc:Choice>
            <mc:Fallback xmlns="">
              <p:pic>
                <p:nvPicPr>
                  <p:cNvPr id="1104" name="Рукописный ввод 1103">
                    <a:extLst>
                      <a:ext uri="{FF2B5EF4-FFF2-40B4-BE49-F238E27FC236}">
                        <a16:creationId xmlns:a16="http://schemas.microsoft.com/office/drawing/2014/main" id="{51871234-2674-7C3B-9C20-AF287E82725D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3455995" y="3279430"/>
                    <a:ext cx="976680" cy="77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105" name="Рукописный ввод 1104">
                    <a:extLst>
                      <a:ext uri="{FF2B5EF4-FFF2-40B4-BE49-F238E27FC236}">
                        <a16:creationId xmlns:a16="http://schemas.microsoft.com/office/drawing/2014/main" id="{FCED832F-C72A-C6E9-CE0E-B62D6749FD4C}"/>
                      </a:ext>
                    </a:extLst>
                  </p14:cNvPr>
                  <p14:cNvContentPartPr/>
                  <p14:nvPr/>
                </p14:nvContentPartPr>
                <p14:xfrm>
                  <a:off x="4096435" y="3214270"/>
                  <a:ext cx="276120" cy="271440"/>
                </p14:xfrm>
              </p:contentPart>
            </mc:Choice>
            <mc:Fallback xmlns="">
              <p:pic>
                <p:nvPicPr>
                  <p:cNvPr id="1105" name="Рукописный ввод 1104">
                    <a:extLst>
                      <a:ext uri="{FF2B5EF4-FFF2-40B4-BE49-F238E27FC236}">
                        <a16:creationId xmlns:a16="http://schemas.microsoft.com/office/drawing/2014/main" id="{FCED832F-C72A-C6E9-CE0E-B62D6749FD4C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4087795" y="3205630"/>
                    <a:ext cx="293760" cy="28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106" name="Рукописный ввод 1105">
                    <a:extLst>
                      <a:ext uri="{FF2B5EF4-FFF2-40B4-BE49-F238E27FC236}">
                        <a16:creationId xmlns:a16="http://schemas.microsoft.com/office/drawing/2014/main" id="{7219FBD9-687C-7F5F-6CB9-32F38B2F35AF}"/>
                      </a:ext>
                    </a:extLst>
                  </p14:cNvPr>
                  <p14:cNvContentPartPr/>
                  <p14:nvPr/>
                </p14:nvContentPartPr>
                <p14:xfrm>
                  <a:off x="4040635" y="3501550"/>
                  <a:ext cx="64800" cy="54000"/>
                </p14:xfrm>
              </p:contentPart>
            </mc:Choice>
            <mc:Fallback xmlns="">
              <p:pic>
                <p:nvPicPr>
                  <p:cNvPr id="1106" name="Рукописный ввод 1105">
                    <a:extLst>
                      <a:ext uri="{FF2B5EF4-FFF2-40B4-BE49-F238E27FC236}">
                        <a16:creationId xmlns:a16="http://schemas.microsoft.com/office/drawing/2014/main" id="{7219FBD9-687C-7F5F-6CB9-32F38B2F35A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031635" y="3492910"/>
                    <a:ext cx="8244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107" name="Рукописный ввод 1106">
                    <a:extLst>
                      <a:ext uri="{FF2B5EF4-FFF2-40B4-BE49-F238E27FC236}">
                        <a16:creationId xmlns:a16="http://schemas.microsoft.com/office/drawing/2014/main" id="{5B624149-1B36-B851-A04C-9EC7E91E50A0}"/>
                      </a:ext>
                    </a:extLst>
                  </p14:cNvPr>
                  <p14:cNvContentPartPr/>
                  <p14:nvPr/>
                </p14:nvContentPartPr>
                <p14:xfrm>
                  <a:off x="3898435" y="3574990"/>
                  <a:ext cx="195480" cy="207360"/>
                </p14:xfrm>
              </p:contentPart>
            </mc:Choice>
            <mc:Fallback xmlns="">
              <p:pic>
                <p:nvPicPr>
                  <p:cNvPr id="1107" name="Рукописный ввод 1106">
                    <a:extLst>
                      <a:ext uri="{FF2B5EF4-FFF2-40B4-BE49-F238E27FC236}">
                        <a16:creationId xmlns:a16="http://schemas.microsoft.com/office/drawing/2014/main" id="{5B624149-1B36-B851-A04C-9EC7E91E50A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889435" y="3565990"/>
                    <a:ext cx="2131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108" name="Рукописный ввод 1107">
                    <a:extLst>
                      <a:ext uri="{FF2B5EF4-FFF2-40B4-BE49-F238E27FC236}">
                        <a16:creationId xmlns:a16="http://schemas.microsoft.com/office/drawing/2014/main" id="{D95A497B-B738-646C-DEDC-339FC9DD5624}"/>
                      </a:ext>
                    </a:extLst>
                  </p14:cNvPr>
                  <p14:cNvContentPartPr/>
                  <p14:nvPr/>
                </p14:nvContentPartPr>
                <p14:xfrm>
                  <a:off x="3653635" y="3783070"/>
                  <a:ext cx="271800" cy="113400"/>
                </p14:xfrm>
              </p:contentPart>
            </mc:Choice>
            <mc:Fallback xmlns="">
              <p:pic>
                <p:nvPicPr>
                  <p:cNvPr id="1108" name="Рукописный ввод 1107">
                    <a:extLst>
                      <a:ext uri="{FF2B5EF4-FFF2-40B4-BE49-F238E27FC236}">
                        <a16:creationId xmlns:a16="http://schemas.microsoft.com/office/drawing/2014/main" id="{D95A497B-B738-646C-DEDC-339FC9DD5624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644995" y="3774070"/>
                    <a:ext cx="28944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109" name="Рукописный ввод 1108">
                    <a:extLst>
                      <a:ext uri="{FF2B5EF4-FFF2-40B4-BE49-F238E27FC236}">
                        <a16:creationId xmlns:a16="http://schemas.microsoft.com/office/drawing/2014/main" id="{901998C4-1E67-D997-BE3E-A249C228C40F}"/>
                      </a:ext>
                    </a:extLst>
                  </p14:cNvPr>
                  <p14:cNvContentPartPr/>
                  <p14:nvPr/>
                </p14:nvContentPartPr>
                <p14:xfrm>
                  <a:off x="4438795" y="3353230"/>
                  <a:ext cx="205560" cy="88560"/>
                </p14:xfrm>
              </p:contentPart>
            </mc:Choice>
            <mc:Fallback xmlns="">
              <p:pic>
                <p:nvPicPr>
                  <p:cNvPr id="1109" name="Рукописный ввод 1108">
                    <a:extLst>
                      <a:ext uri="{FF2B5EF4-FFF2-40B4-BE49-F238E27FC236}">
                        <a16:creationId xmlns:a16="http://schemas.microsoft.com/office/drawing/2014/main" id="{901998C4-1E67-D997-BE3E-A249C228C40F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4430155" y="3344590"/>
                    <a:ext cx="22320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110" name="Рукописный ввод 1109">
                    <a:extLst>
                      <a:ext uri="{FF2B5EF4-FFF2-40B4-BE49-F238E27FC236}">
                        <a16:creationId xmlns:a16="http://schemas.microsoft.com/office/drawing/2014/main" id="{1249CE60-BB5E-876E-98B5-88ECDE020A5B}"/>
                      </a:ext>
                    </a:extLst>
                  </p14:cNvPr>
                  <p14:cNvContentPartPr/>
                  <p14:nvPr/>
                </p14:nvContentPartPr>
                <p14:xfrm>
                  <a:off x="4606555" y="3191230"/>
                  <a:ext cx="47160" cy="301320"/>
                </p14:xfrm>
              </p:contentPart>
            </mc:Choice>
            <mc:Fallback xmlns="">
              <p:pic>
                <p:nvPicPr>
                  <p:cNvPr id="1110" name="Рукописный ввод 1109">
                    <a:extLst>
                      <a:ext uri="{FF2B5EF4-FFF2-40B4-BE49-F238E27FC236}">
                        <a16:creationId xmlns:a16="http://schemas.microsoft.com/office/drawing/2014/main" id="{1249CE60-BB5E-876E-98B5-88ECDE020A5B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597555" y="3182590"/>
                    <a:ext cx="64800" cy="31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111" name="Рукописный ввод 1110">
                    <a:extLst>
                      <a:ext uri="{FF2B5EF4-FFF2-40B4-BE49-F238E27FC236}">
                        <a16:creationId xmlns:a16="http://schemas.microsoft.com/office/drawing/2014/main" id="{57A2086E-77AB-1FC9-AD91-F191907746E1}"/>
                      </a:ext>
                    </a:extLst>
                  </p14:cNvPr>
                  <p14:cNvContentPartPr/>
                  <p14:nvPr/>
                </p14:nvContentPartPr>
                <p14:xfrm>
                  <a:off x="4282915" y="2687590"/>
                  <a:ext cx="435240" cy="433440"/>
                </p14:xfrm>
              </p:contentPart>
            </mc:Choice>
            <mc:Fallback xmlns="">
              <p:pic>
                <p:nvPicPr>
                  <p:cNvPr id="1111" name="Рукописный ввод 1110">
                    <a:extLst>
                      <a:ext uri="{FF2B5EF4-FFF2-40B4-BE49-F238E27FC236}">
                        <a16:creationId xmlns:a16="http://schemas.microsoft.com/office/drawing/2014/main" id="{57A2086E-77AB-1FC9-AD91-F191907746E1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273915" y="2678590"/>
                    <a:ext cx="452880" cy="45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112" name="Рукописный ввод 1111">
                    <a:extLst>
                      <a:ext uri="{FF2B5EF4-FFF2-40B4-BE49-F238E27FC236}">
                        <a16:creationId xmlns:a16="http://schemas.microsoft.com/office/drawing/2014/main" id="{192A23A4-128F-E635-99E1-79F0D4E1E0B3}"/>
                      </a:ext>
                    </a:extLst>
                  </p14:cNvPr>
                  <p14:cNvContentPartPr/>
                  <p14:nvPr/>
                </p14:nvContentPartPr>
                <p14:xfrm>
                  <a:off x="4598275" y="2851030"/>
                  <a:ext cx="27720" cy="39960"/>
                </p14:xfrm>
              </p:contentPart>
            </mc:Choice>
            <mc:Fallback xmlns="">
              <p:pic>
                <p:nvPicPr>
                  <p:cNvPr id="1112" name="Рукописный ввод 1111">
                    <a:extLst>
                      <a:ext uri="{FF2B5EF4-FFF2-40B4-BE49-F238E27FC236}">
                        <a16:creationId xmlns:a16="http://schemas.microsoft.com/office/drawing/2014/main" id="{192A23A4-128F-E635-99E1-79F0D4E1E0B3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589635" y="2842390"/>
                    <a:ext cx="453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113" name="Рукописный ввод 1112">
                    <a:extLst>
                      <a:ext uri="{FF2B5EF4-FFF2-40B4-BE49-F238E27FC236}">
                        <a16:creationId xmlns:a16="http://schemas.microsoft.com/office/drawing/2014/main" id="{E08A8B5C-09C4-CC85-D9FC-9699655545DE}"/>
                      </a:ext>
                    </a:extLst>
                  </p14:cNvPr>
                  <p14:cNvContentPartPr/>
                  <p14:nvPr/>
                </p14:nvContentPartPr>
                <p14:xfrm>
                  <a:off x="3997075" y="2610910"/>
                  <a:ext cx="225360" cy="231840"/>
                </p14:xfrm>
              </p:contentPart>
            </mc:Choice>
            <mc:Fallback xmlns="">
              <p:pic>
                <p:nvPicPr>
                  <p:cNvPr id="1113" name="Рукописный ввод 1112">
                    <a:extLst>
                      <a:ext uri="{FF2B5EF4-FFF2-40B4-BE49-F238E27FC236}">
                        <a16:creationId xmlns:a16="http://schemas.microsoft.com/office/drawing/2014/main" id="{E08A8B5C-09C4-CC85-D9FC-9699655545DE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3988075" y="2602270"/>
                    <a:ext cx="24300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114" name="Рукописный ввод 1113">
                    <a:extLst>
                      <a:ext uri="{FF2B5EF4-FFF2-40B4-BE49-F238E27FC236}">
                        <a16:creationId xmlns:a16="http://schemas.microsoft.com/office/drawing/2014/main" id="{11CE821F-3FDE-9F16-3F0D-DCA81B255D38}"/>
                      </a:ext>
                    </a:extLst>
                  </p14:cNvPr>
                  <p14:cNvContentPartPr/>
                  <p14:nvPr/>
                </p14:nvContentPartPr>
                <p14:xfrm>
                  <a:off x="4037755" y="2692270"/>
                  <a:ext cx="18720" cy="27360"/>
                </p14:xfrm>
              </p:contentPart>
            </mc:Choice>
            <mc:Fallback xmlns="">
              <p:pic>
                <p:nvPicPr>
                  <p:cNvPr id="1114" name="Рукописный ввод 1113">
                    <a:extLst>
                      <a:ext uri="{FF2B5EF4-FFF2-40B4-BE49-F238E27FC236}">
                        <a16:creationId xmlns:a16="http://schemas.microsoft.com/office/drawing/2014/main" id="{11CE821F-3FDE-9F16-3F0D-DCA81B255D3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4028755" y="2683270"/>
                    <a:ext cx="3636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115" name="Рукописный ввод 1114">
                    <a:extLst>
                      <a:ext uri="{FF2B5EF4-FFF2-40B4-BE49-F238E27FC236}">
                        <a16:creationId xmlns:a16="http://schemas.microsoft.com/office/drawing/2014/main" id="{2F322955-EFF9-74AA-2964-7D1A2C96E77A}"/>
                      </a:ext>
                    </a:extLst>
                  </p14:cNvPr>
                  <p14:cNvContentPartPr/>
                  <p14:nvPr/>
                </p14:nvContentPartPr>
                <p14:xfrm>
                  <a:off x="4233955" y="2624950"/>
                  <a:ext cx="543960" cy="100080"/>
                </p14:xfrm>
              </p:contentPart>
            </mc:Choice>
            <mc:Fallback xmlns="">
              <p:pic>
                <p:nvPicPr>
                  <p:cNvPr id="1115" name="Рукописный ввод 1114">
                    <a:extLst>
                      <a:ext uri="{FF2B5EF4-FFF2-40B4-BE49-F238E27FC236}">
                        <a16:creationId xmlns:a16="http://schemas.microsoft.com/office/drawing/2014/main" id="{2F322955-EFF9-74AA-2964-7D1A2C96E77A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4225315" y="2615950"/>
                    <a:ext cx="56160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116" name="Рукописный ввод 1115">
                    <a:extLst>
                      <a:ext uri="{FF2B5EF4-FFF2-40B4-BE49-F238E27FC236}">
                        <a16:creationId xmlns:a16="http://schemas.microsoft.com/office/drawing/2014/main" id="{76F5A08A-0081-6CED-0CDB-144601E69915}"/>
                      </a:ext>
                    </a:extLst>
                  </p14:cNvPr>
                  <p14:cNvContentPartPr/>
                  <p14:nvPr/>
                </p14:nvContentPartPr>
                <p14:xfrm>
                  <a:off x="4714195" y="2533510"/>
                  <a:ext cx="213840" cy="135360"/>
                </p14:xfrm>
              </p:contentPart>
            </mc:Choice>
            <mc:Fallback xmlns="">
              <p:pic>
                <p:nvPicPr>
                  <p:cNvPr id="1116" name="Рукописный ввод 1115">
                    <a:extLst>
                      <a:ext uri="{FF2B5EF4-FFF2-40B4-BE49-F238E27FC236}">
                        <a16:creationId xmlns:a16="http://schemas.microsoft.com/office/drawing/2014/main" id="{76F5A08A-0081-6CED-0CDB-144601E69915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4705195" y="2524510"/>
                    <a:ext cx="23148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117" name="Рукописный ввод 1116">
                    <a:extLst>
                      <a:ext uri="{FF2B5EF4-FFF2-40B4-BE49-F238E27FC236}">
                        <a16:creationId xmlns:a16="http://schemas.microsoft.com/office/drawing/2014/main" id="{E1306340-472F-6A33-D082-39B98EC7B076}"/>
                      </a:ext>
                    </a:extLst>
                  </p14:cNvPr>
                  <p14:cNvContentPartPr/>
                  <p14:nvPr/>
                </p14:nvContentPartPr>
                <p14:xfrm>
                  <a:off x="4866835" y="2537470"/>
                  <a:ext cx="74160" cy="155160"/>
                </p14:xfrm>
              </p:contentPart>
            </mc:Choice>
            <mc:Fallback xmlns="">
              <p:pic>
                <p:nvPicPr>
                  <p:cNvPr id="1117" name="Рукописный ввод 1116">
                    <a:extLst>
                      <a:ext uri="{FF2B5EF4-FFF2-40B4-BE49-F238E27FC236}">
                        <a16:creationId xmlns:a16="http://schemas.microsoft.com/office/drawing/2014/main" id="{E1306340-472F-6A33-D082-39B98EC7B07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4858195" y="2528470"/>
                    <a:ext cx="9180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118" name="Рукописный ввод 1117">
                    <a:extLst>
                      <a:ext uri="{FF2B5EF4-FFF2-40B4-BE49-F238E27FC236}">
                        <a16:creationId xmlns:a16="http://schemas.microsoft.com/office/drawing/2014/main" id="{BC07B08B-55FE-ECC2-ED33-E6EA2976F25A}"/>
                      </a:ext>
                    </a:extLst>
                  </p14:cNvPr>
                  <p14:cNvContentPartPr/>
                  <p14:nvPr/>
                </p14:nvContentPartPr>
                <p14:xfrm>
                  <a:off x="4809235" y="2685430"/>
                  <a:ext cx="331920" cy="145080"/>
                </p14:xfrm>
              </p:contentPart>
            </mc:Choice>
            <mc:Fallback xmlns="">
              <p:pic>
                <p:nvPicPr>
                  <p:cNvPr id="1118" name="Рукописный ввод 1117">
                    <a:extLst>
                      <a:ext uri="{FF2B5EF4-FFF2-40B4-BE49-F238E27FC236}">
                        <a16:creationId xmlns:a16="http://schemas.microsoft.com/office/drawing/2014/main" id="{BC07B08B-55FE-ECC2-ED33-E6EA2976F25A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800235" y="2676790"/>
                    <a:ext cx="3495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119" name="Рукописный ввод 1118">
                    <a:extLst>
                      <a:ext uri="{FF2B5EF4-FFF2-40B4-BE49-F238E27FC236}">
                        <a16:creationId xmlns:a16="http://schemas.microsoft.com/office/drawing/2014/main" id="{3EF6BC51-4BDF-2A8F-3980-619FF1FF5E7D}"/>
                      </a:ext>
                    </a:extLst>
                  </p14:cNvPr>
                  <p14:cNvContentPartPr/>
                  <p14:nvPr/>
                </p14:nvContentPartPr>
                <p14:xfrm>
                  <a:off x="4922995" y="2830510"/>
                  <a:ext cx="50760" cy="430920"/>
                </p14:xfrm>
              </p:contentPart>
            </mc:Choice>
            <mc:Fallback xmlns="">
              <p:pic>
                <p:nvPicPr>
                  <p:cNvPr id="1119" name="Рукописный ввод 1118">
                    <a:extLst>
                      <a:ext uri="{FF2B5EF4-FFF2-40B4-BE49-F238E27FC236}">
                        <a16:creationId xmlns:a16="http://schemas.microsoft.com/office/drawing/2014/main" id="{3EF6BC51-4BDF-2A8F-3980-619FF1FF5E7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913995" y="2821870"/>
                    <a:ext cx="68400" cy="44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120" name="Рукописный ввод 1119">
                    <a:extLst>
                      <a:ext uri="{FF2B5EF4-FFF2-40B4-BE49-F238E27FC236}">
                        <a16:creationId xmlns:a16="http://schemas.microsoft.com/office/drawing/2014/main" id="{F740E220-208E-CE87-3F57-0F3E7240D362}"/>
                      </a:ext>
                    </a:extLst>
                  </p14:cNvPr>
                  <p14:cNvContentPartPr/>
                  <p14:nvPr/>
                </p14:nvContentPartPr>
                <p14:xfrm>
                  <a:off x="4655155" y="3194470"/>
                  <a:ext cx="1398240" cy="1014120"/>
                </p14:xfrm>
              </p:contentPart>
            </mc:Choice>
            <mc:Fallback xmlns="">
              <p:pic>
                <p:nvPicPr>
                  <p:cNvPr id="1120" name="Рукописный ввод 1119">
                    <a:extLst>
                      <a:ext uri="{FF2B5EF4-FFF2-40B4-BE49-F238E27FC236}">
                        <a16:creationId xmlns:a16="http://schemas.microsoft.com/office/drawing/2014/main" id="{F740E220-208E-CE87-3F57-0F3E7240D36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646515" y="3185830"/>
                    <a:ext cx="1415880" cy="10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121" name="Рукописный ввод 1120">
                    <a:extLst>
                      <a:ext uri="{FF2B5EF4-FFF2-40B4-BE49-F238E27FC236}">
                        <a16:creationId xmlns:a16="http://schemas.microsoft.com/office/drawing/2014/main" id="{AF75665D-D392-0294-3CE0-D7FAFF81D45B}"/>
                      </a:ext>
                    </a:extLst>
                  </p14:cNvPr>
                  <p14:cNvContentPartPr/>
                  <p14:nvPr/>
                </p14:nvContentPartPr>
                <p14:xfrm>
                  <a:off x="4945315" y="3693430"/>
                  <a:ext cx="78840" cy="131400"/>
                </p14:xfrm>
              </p:contentPart>
            </mc:Choice>
            <mc:Fallback xmlns="">
              <p:pic>
                <p:nvPicPr>
                  <p:cNvPr id="1121" name="Рукописный ввод 1120">
                    <a:extLst>
                      <a:ext uri="{FF2B5EF4-FFF2-40B4-BE49-F238E27FC236}">
                        <a16:creationId xmlns:a16="http://schemas.microsoft.com/office/drawing/2014/main" id="{AF75665D-D392-0294-3CE0-D7FAFF81D45B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936675" y="3684790"/>
                    <a:ext cx="964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122" name="Рукописный ввод 1121">
                    <a:extLst>
                      <a:ext uri="{FF2B5EF4-FFF2-40B4-BE49-F238E27FC236}">
                        <a16:creationId xmlns:a16="http://schemas.microsoft.com/office/drawing/2014/main" id="{733B8E5C-180A-C29E-6CF4-54D34F6A85F8}"/>
                      </a:ext>
                    </a:extLst>
                  </p14:cNvPr>
                  <p14:cNvContentPartPr/>
                  <p14:nvPr/>
                </p14:nvContentPartPr>
                <p14:xfrm>
                  <a:off x="5373715" y="4028950"/>
                  <a:ext cx="148320" cy="46800"/>
                </p14:xfrm>
              </p:contentPart>
            </mc:Choice>
            <mc:Fallback xmlns="">
              <p:pic>
                <p:nvPicPr>
                  <p:cNvPr id="1122" name="Рукописный ввод 1121">
                    <a:extLst>
                      <a:ext uri="{FF2B5EF4-FFF2-40B4-BE49-F238E27FC236}">
                        <a16:creationId xmlns:a16="http://schemas.microsoft.com/office/drawing/2014/main" id="{733B8E5C-180A-C29E-6CF4-54D34F6A85F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364715" y="4020310"/>
                    <a:ext cx="16596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123" name="Рукописный ввод 1122">
                    <a:extLst>
                      <a:ext uri="{FF2B5EF4-FFF2-40B4-BE49-F238E27FC236}">
                        <a16:creationId xmlns:a16="http://schemas.microsoft.com/office/drawing/2014/main" id="{32E21FE2-35F9-2D71-9862-601DF065A569}"/>
                      </a:ext>
                    </a:extLst>
                  </p14:cNvPr>
                  <p14:cNvContentPartPr/>
                  <p14:nvPr/>
                </p14:nvContentPartPr>
                <p14:xfrm>
                  <a:off x="4166995" y="2854630"/>
                  <a:ext cx="93960" cy="55080"/>
                </p14:xfrm>
              </p:contentPart>
            </mc:Choice>
            <mc:Fallback xmlns="">
              <p:pic>
                <p:nvPicPr>
                  <p:cNvPr id="1123" name="Рукописный ввод 1122">
                    <a:extLst>
                      <a:ext uri="{FF2B5EF4-FFF2-40B4-BE49-F238E27FC236}">
                        <a16:creationId xmlns:a16="http://schemas.microsoft.com/office/drawing/2014/main" id="{32E21FE2-35F9-2D71-9862-601DF065A569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4158355" y="2845630"/>
                    <a:ext cx="1116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124" name="Рукописный ввод 1123">
                    <a:extLst>
                      <a:ext uri="{FF2B5EF4-FFF2-40B4-BE49-F238E27FC236}">
                        <a16:creationId xmlns:a16="http://schemas.microsoft.com/office/drawing/2014/main" id="{81038709-058F-8DD9-686A-CF905DAF4E07}"/>
                      </a:ext>
                    </a:extLst>
                  </p14:cNvPr>
                  <p14:cNvContentPartPr/>
                  <p14:nvPr/>
                </p14:nvContentPartPr>
                <p14:xfrm>
                  <a:off x="3400555" y="2604070"/>
                  <a:ext cx="230400" cy="154440"/>
                </p14:xfrm>
              </p:contentPart>
            </mc:Choice>
            <mc:Fallback xmlns="">
              <p:pic>
                <p:nvPicPr>
                  <p:cNvPr id="1124" name="Рукописный ввод 1123">
                    <a:extLst>
                      <a:ext uri="{FF2B5EF4-FFF2-40B4-BE49-F238E27FC236}">
                        <a16:creationId xmlns:a16="http://schemas.microsoft.com/office/drawing/2014/main" id="{81038709-058F-8DD9-686A-CF905DAF4E07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391915" y="2595070"/>
                    <a:ext cx="2480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125" name="Рукописный ввод 1124">
                    <a:extLst>
                      <a:ext uri="{FF2B5EF4-FFF2-40B4-BE49-F238E27FC236}">
                        <a16:creationId xmlns:a16="http://schemas.microsoft.com/office/drawing/2014/main" id="{53D2CBBE-10C1-1E6C-0FBE-E50BBC85EA59}"/>
                      </a:ext>
                    </a:extLst>
                  </p14:cNvPr>
                  <p14:cNvContentPartPr/>
                  <p14:nvPr/>
                </p14:nvContentPartPr>
                <p14:xfrm>
                  <a:off x="3860995" y="2795950"/>
                  <a:ext cx="30960" cy="11520"/>
                </p14:xfrm>
              </p:contentPart>
            </mc:Choice>
            <mc:Fallback xmlns="">
              <p:pic>
                <p:nvPicPr>
                  <p:cNvPr id="1125" name="Рукописный ввод 1124">
                    <a:extLst>
                      <a:ext uri="{FF2B5EF4-FFF2-40B4-BE49-F238E27FC236}">
                        <a16:creationId xmlns:a16="http://schemas.microsoft.com/office/drawing/2014/main" id="{53D2CBBE-10C1-1E6C-0FBE-E50BBC85EA59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851995" y="2787310"/>
                    <a:ext cx="486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126" name="Рукописный ввод 1125">
                    <a:extLst>
                      <a:ext uri="{FF2B5EF4-FFF2-40B4-BE49-F238E27FC236}">
                        <a16:creationId xmlns:a16="http://schemas.microsoft.com/office/drawing/2014/main" id="{1B78AAD1-A9B3-AFE2-9C16-2E396BDCD46F}"/>
                      </a:ext>
                    </a:extLst>
                  </p14:cNvPr>
                  <p14:cNvContentPartPr/>
                  <p14:nvPr/>
                </p14:nvContentPartPr>
                <p14:xfrm>
                  <a:off x="6029705" y="4139500"/>
                  <a:ext cx="72360" cy="32400"/>
                </p14:xfrm>
              </p:contentPart>
            </mc:Choice>
            <mc:Fallback xmlns="">
              <p:pic>
                <p:nvPicPr>
                  <p:cNvPr id="1126" name="Рукописный ввод 1125">
                    <a:extLst>
                      <a:ext uri="{FF2B5EF4-FFF2-40B4-BE49-F238E27FC236}">
                        <a16:creationId xmlns:a16="http://schemas.microsoft.com/office/drawing/2014/main" id="{1B78AAD1-A9B3-AFE2-9C16-2E396BDCD46F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6020705" y="4130500"/>
                    <a:ext cx="900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127" name="Рукописный ввод 1126">
                    <a:extLst>
                      <a:ext uri="{FF2B5EF4-FFF2-40B4-BE49-F238E27FC236}">
                        <a16:creationId xmlns:a16="http://schemas.microsoft.com/office/drawing/2014/main" id="{E09629BE-ACD2-1A13-38EE-9146EB2060C5}"/>
                      </a:ext>
                    </a:extLst>
                  </p14:cNvPr>
                  <p14:cNvContentPartPr/>
                  <p14:nvPr/>
                </p14:nvContentPartPr>
                <p14:xfrm>
                  <a:off x="5992625" y="4161820"/>
                  <a:ext cx="116280" cy="155520"/>
                </p14:xfrm>
              </p:contentPart>
            </mc:Choice>
            <mc:Fallback xmlns="">
              <p:pic>
                <p:nvPicPr>
                  <p:cNvPr id="1127" name="Рукописный ввод 1126">
                    <a:extLst>
                      <a:ext uri="{FF2B5EF4-FFF2-40B4-BE49-F238E27FC236}">
                        <a16:creationId xmlns:a16="http://schemas.microsoft.com/office/drawing/2014/main" id="{E09629BE-ACD2-1A13-38EE-9146EB2060C5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5983985" y="4152820"/>
                    <a:ext cx="13392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128" name="Рукописный ввод 1127">
                    <a:extLst>
                      <a:ext uri="{FF2B5EF4-FFF2-40B4-BE49-F238E27FC236}">
                        <a16:creationId xmlns:a16="http://schemas.microsoft.com/office/drawing/2014/main" id="{631B72B3-F564-1A92-35C6-A6F00F4B1BBF}"/>
                      </a:ext>
                    </a:extLst>
                  </p14:cNvPr>
                  <p14:cNvContentPartPr/>
                  <p14:nvPr/>
                </p14:nvContentPartPr>
                <p14:xfrm>
                  <a:off x="6047345" y="4285660"/>
                  <a:ext cx="708120" cy="504720"/>
                </p14:xfrm>
              </p:contentPart>
            </mc:Choice>
            <mc:Fallback xmlns="">
              <p:pic>
                <p:nvPicPr>
                  <p:cNvPr id="1128" name="Рукописный ввод 1127">
                    <a:extLst>
                      <a:ext uri="{FF2B5EF4-FFF2-40B4-BE49-F238E27FC236}">
                        <a16:creationId xmlns:a16="http://schemas.microsoft.com/office/drawing/2014/main" id="{631B72B3-F564-1A92-35C6-A6F00F4B1BB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6038345" y="4277020"/>
                    <a:ext cx="725760" cy="52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129" name="Рукописный ввод 1128">
                    <a:extLst>
                      <a:ext uri="{FF2B5EF4-FFF2-40B4-BE49-F238E27FC236}">
                        <a16:creationId xmlns:a16="http://schemas.microsoft.com/office/drawing/2014/main" id="{0E928F58-7601-7AD1-C4A8-8F7CB9062A6A}"/>
                      </a:ext>
                    </a:extLst>
                  </p14:cNvPr>
                  <p14:cNvContentPartPr/>
                  <p14:nvPr/>
                </p14:nvContentPartPr>
                <p14:xfrm>
                  <a:off x="7354285" y="4335920"/>
                  <a:ext cx="578160" cy="759600"/>
                </p14:xfrm>
              </p:contentPart>
            </mc:Choice>
            <mc:Fallback xmlns="">
              <p:pic>
                <p:nvPicPr>
                  <p:cNvPr id="1129" name="Рукописный ввод 1128">
                    <a:extLst>
                      <a:ext uri="{FF2B5EF4-FFF2-40B4-BE49-F238E27FC236}">
                        <a16:creationId xmlns:a16="http://schemas.microsoft.com/office/drawing/2014/main" id="{0E928F58-7601-7AD1-C4A8-8F7CB9062A6A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7345645" y="4326920"/>
                    <a:ext cx="595800" cy="77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130" name="Рукописный ввод 1129">
                    <a:extLst>
                      <a:ext uri="{FF2B5EF4-FFF2-40B4-BE49-F238E27FC236}">
                        <a16:creationId xmlns:a16="http://schemas.microsoft.com/office/drawing/2014/main" id="{B3ED5966-A87F-A3FD-4093-FA3DEDB05D96}"/>
                      </a:ext>
                    </a:extLst>
                  </p14:cNvPr>
                  <p14:cNvContentPartPr/>
                  <p14:nvPr/>
                </p14:nvContentPartPr>
                <p14:xfrm>
                  <a:off x="7551205" y="3864320"/>
                  <a:ext cx="189000" cy="776520"/>
                </p14:xfrm>
              </p:contentPart>
            </mc:Choice>
            <mc:Fallback xmlns="">
              <p:pic>
                <p:nvPicPr>
                  <p:cNvPr id="1130" name="Рукописный ввод 1129">
                    <a:extLst>
                      <a:ext uri="{FF2B5EF4-FFF2-40B4-BE49-F238E27FC236}">
                        <a16:creationId xmlns:a16="http://schemas.microsoft.com/office/drawing/2014/main" id="{B3ED5966-A87F-A3FD-4093-FA3DEDB05D96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7542205" y="3855320"/>
                    <a:ext cx="206640" cy="79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131" name="Рукописный ввод 1130">
                    <a:extLst>
                      <a:ext uri="{FF2B5EF4-FFF2-40B4-BE49-F238E27FC236}">
                        <a16:creationId xmlns:a16="http://schemas.microsoft.com/office/drawing/2014/main" id="{4C8CA985-EB48-50B4-2C00-95894521F6FA}"/>
                      </a:ext>
                    </a:extLst>
                  </p14:cNvPr>
                  <p14:cNvContentPartPr/>
                  <p14:nvPr/>
                </p14:nvContentPartPr>
                <p14:xfrm>
                  <a:off x="7432405" y="5138360"/>
                  <a:ext cx="132840" cy="525240"/>
                </p14:xfrm>
              </p:contentPart>
            </mc:Choice>
            <mc:Fallback xmlns="">
              <p:pic>
                <p:nvPicPr>
                  <p:cNvPr id="1131" name="Рукописный ввод 1130">
                    <a:extLst>
                      <a:ext uri="{FF2B5EF4-FFF2-40B4-BE49-F238E27FC236}">
                        <a16:creationId xmlns:a16="http://schemas.microsoft.com/office/drawing/2014/main" id="{4C8CA985-EB48-50B4-2C00-95894521F6FA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7423405" y="5129360"/>
                    <a:ext cx="150480" cy="54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132" name="Рукописный ввод 1131">
                    <a:extLst>
                      <a:ext uri="{FF2B5EF4-FFF2-40B4-BE49-F238E27FC236}">
                        <a16:creationId xmlns:a16="http://schemas.microsoft.com/office/drawing/2014/main" id="{520A633F-3F18-91AE-903A-A41381428534}"/>
                      </a:ext>
                    </a:extLst>
                  </p14:cNvPr>
                  <p14:cNvContentPartPr/>
                  <p14:nvPr/>
                </p14:nvContentPartPr>
                <p14:xfrm>
                  <a:off x="7632205" y="5040440"/>
                  <a:ext cx="150840" cy="621360"/>
                </p14:xfrm>
              </p:contentPart>
            </mc:Choice>
            <mc:Fallback xmlns="">
              <p:pic>
                <p:nvPicPr>
                  <p:cNvPr id="1132" name="Рукописный ввод 1131">
                    <a:extLst>
                      <a:ext uri="{FF2B5EF4-FFF2-40B4-BE49-F238E27FC236}">
                        <a16:creationId xmlns:a16="http://schemas.microsoft.com/office/drawing/2014/main" id="{520A633F-3F18-91AE-903A-A4138142853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623205" y="5031440"/>
                    <a:ext cx="168480" cy="63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133" name="Рукописный ввод 1132">
                    <a:extLst>
                      <a:ext uri="{FF2B5EF4-FFF2-40B4-BE49-F238E27FC236}">
                        <a16:creationId xmlns:a16="http://schemas.microsoft.com/office/drawing/2014/main" id="{C78A332E-7989-3B41-68F2-36760296601F}"/>
                      </a:ext>
                    </a:extLst>
                  </p14:cNvPr>
                  <p14:cNvContentPartPr/>
                  <p14:nvPr/>
                </p14:nvContentPartPr>
                <p14:xfrm>
                  <a:off x="7596925" y="5265080"/>
                  <a:ext cx="102240" cy="18360"/>
                </p14:xfrm>
              </p:contentPart>
            </mc:Choice>
            <mc:Fallback xmlns="">
              <p:pic>
                <p:nvPicPr>
                  <p:cNvPr id="1133" name="Рукописный ввод 1132">
                    <a:extLst>
                      <a:ext uri="{FF2B5EF4-FFF2-40B4-BE49-F238E27FC236}">
                        <a16:creationId xmlns:a16="http://schemas.microsoft.com/office/drawing/2014/main" id="{C78A332E-7989-3B41-68F2-36760296601F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588285" y="5256440"/>
                    <a:ext cx="1198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134" name="Рукописный ввод 1133">
                    <a:extLst>
                      <a:ext uri="{FF2B5EF4-FFF2-40B4-BE49-F238E27FC236}">
                        <a16:creationId xmlns:a16="http://schemas.microsoft.com/office/drawing/2014/main" id="{790B423C-1EF7-6AE7-AF79-758A9D999022}"/>
                      </a:ext>
                    </a:extLst>
                  </p14:cNvPr>
                  <p14:cNvContentPartPr/>
                  <p14:nvPr/>
                </p14:nvContentPartPr>
                <p14:xfrm>
                  <a:off x="7541125" y="5484320"/>
                  <a:ext cx="116280" cy="8640"/>
                </p14:xfrm>
              </p:contentPart>
            </mc:Choice>
            <mc:Fallback xmlns="">
              <p:pic>
                <p:nvPicPr>
                  <p:cNvPr id="1134" name="Рукописный ввод 1133">
                    <a:extLst>
                      <a:ext uri="{FF2B5EF4-FFF2-40B4-BE49-F238E27FC236}">
                        <a16:creationId xmlns:a16="http://schemas.microsoft.com/office/drawing/2014/main" id="{790B423C-1EF7-6AE7-AF79-758A9D999022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532125" y="5475320"/>
                    <a:ext cx="1339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135" name="Рукописный ввод 1134">
                    <a:extLst>
                      <a:ext uri="{FF2B5EF4-FFF2-40B4-BE49-F238E27FC236}">
                        <a16:creationId xmlns:a16="http://schemas.microsoft.com/office/drawing/2014/main" id="{0B4DECF8-9B87-7E91-CF3A-120803AEA990}"/>
                      </a:ext>
                    </a:extLst>
                  </p14:cNvPr>
                  <p14:cNvContentPartPr/>
                  <p14:nvPr/>
                </p14:nvContentPartPr>
                <p14:xfrm>
                  <a:off x="7511105" y="4275580"/>
                  <a:ext cx="167400" cy="235800"/>
                </p14:xfrm>
              </p:contentPart>
            </mc:Choice>
            <mc:Fallback xmlns="">
              <p:pic>
                <p:nvPicPr>
                  <p:cNvPr id="1135" name="Рукописный ввод 1134">
                    <a:extLst>
                      <a:ext uri="{FF2B5EF4-FFF2-40B4-BE49-F238E27FC236}">
                        <a16:creationId xmlns:a16="http://schemas.microsoft.com/office/drawing/2014/main" id="{0B4DECF8-9B87-7E91-CF3A-120803AEA990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502465" y="4266580"/>
                    <a:ext cx="18504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136" name="Рукописный ввод 1135">
                    <a:extLst>
                      <a:ext uri="{FF2B5EF4-FFF2-40B4-BE49-F238E27FC236}">
                        <a16:creationId xmlns:a16="http://schemas.microsoft.com/office/drawing/2014/main" id="{EDB7DC43-F2DB-CFB6-F959-19DB72583899}"/>
                      </a:ext>
                    </a:extLst>
                  </p14:cNvPr>
                  <p14:cNvContentPartPr/>
                  <p14:nvPr/>
                </p14:nvContentPartPr>
                <p14:xfrm>
                  <a:off x="5619740" y="6125280"/>
                  <a:ext cx="870840" cy="256680"/>
                </p14:xfrm>
              </p:contentPart>
            </mc:Choice>
            <mc:Fallback xmlns="">
              <p:pic>
                <p:nvPicPr>
                  <p:cNvPr id="1136" name="Рукописный ввод 1135">
                    <a:extLst>
                      <a:ext uri="{FF2B5EF4-FFF2-40B4-BE49-F238E27FC236}">
                        <a16:creationId xmlns:a16="http://schemas.microsoft.com/office/drawing/2014/main" id="{EDB7DC43-F2DB-CFB6-F959-19DB72583899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611100" y="6116280"/>
                    <a:ext cx="88848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137" name="Рукописный ввод 1136">
                    <a:extLst>
                      <a:ext uri="{FF2B5EF4-FFF2-40B4-BE49-F238E27FC236}">
                        <a16:creationId xmlns:a16="http://schemas.microsoft.com/office/drawing/2014/main" id="{97A1A970-8646-852C-8F9C-4356618B774F}"/>
                      </a:ext>
                    </a:extLst>
                  </p14:cNvPr>
                  <p14:cNvContentPartPr/>
                  <p14:nvPr/>
                </p14:nvContentPartPr>
                <p14:xfrm>
                  <a:off x="5110700" y="6129960"/>
                  <a:ext cx="84960" cy="114120"/>
                </p14:xfrm>
              </p:contentPart>
            </mc:Choice>
            <mc:Fallback xmlns="">
              <p:pic>
                <p:nvPicPr>
                  <p:cNvPr id="1137" name="Рукописный ввод 1136">
                    <a:extLst>
                      <a:ext uri="{FF2B5EF4-FFF2-40B4-BE49-F238E27FC236}">
                        <a16:creationId xmlns:a16="http://schemas.microsoft.com/office/drawing/2014/main" id="{97A1A970-8646-852C-8F9C-4356618B774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5101700" y="6121320"/>
                    <a:ext cx="1026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138" name="Рукописный ввод 1137">
                    <a:extLst>
                      <a:ext uri="{FF2B5EF4-FFF2-40B4-BE49-F238E27FC236}">
                        <a16:creationId xmlns:a16="http://schemas.microsoft.com/office/drawing/2014/main" id="{4B2E205B-8745-C530-DB87-F422E2111E6D}"/>
                      </a:ext>
                    </a:extLst>
                  </p14:cNvPr>
                  <p14:cNvContentPartPr/>
                  <p14:nvPr/>
                </p14:nvContentPartPr>
                <p14:xfrm>
                  <a:off x="5092340" y="6026280"/>
                  <a:ext cx="504000" cy="102240"/>
                </p14:xfrm>
              </p:contentPart>
            </mc:Choice>
            <mc:Fallback xmlns="">
              <p:pic>
                <p:nvPicPr>
                  <p:cNvPr id="1138" name="Рукописный ввод 1137">
                    <a:extLst>
                      <a:ext uri="{FF2B5EF4-FFF2-40B4-BE49-F238E27FC236}">
                        <a16:creationId xmlns:a16="http://schemas.microsoft.com/office/drawing/2014/main" id="{4B2E205B-8745-C530-DB87-F422E2111E6D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5083700" y="6017280"/>
                    <a:ext cx="5216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139" name="Рукописный ввод 1138">
                    <a:extLst>
                      <a:ext uri="{FF2B5EF4-FFF2-40B4-BE49-F238E27FC236}">
                        <a16:creationId xmlns:a16="http://schemas.microsoft.com/office/drawing/2014/main" id="{1244CB45-C43C-91D0-0DFE-0477EA702648}"/>
                      </a:ext>
                    </a:extLst>
                  </p14:cNvPr>
                  <p14:cNvContentPartPr/>
                  <p14:nvPr/>
                </p14:nvContentPartPr>
                <p14:xfrm>
                  <a:off x="5687780" y="6149040"/>
                  <a:ext cx="113760" cy="133560"/>
                </p14:xfrm>
              </p:contentPart>
            </mc:Choice>
            <mc:Fallback xmlns="">
              <p:pic>
                <p:nvPicPr>
                  <p:cNvPr id="1139" name="Рукописный ввод 1138">
                    <a:extLst>
                      <a:ext uri="{FF2B5EF4-FFF2-40B4-BE49-F238E27FC236}">
                        <a16:creationId xmlns:a16="http://schemas.microsoft.com/office/drawing/2014/main" id="{1244CB45-C43C-91D0-0DFE-0477EA702648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5678780" y="6140040"/>
                    <a:ext cx="13140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140" name="Рукописный ввод 1139">
                    <a:extLst>
                      <a:ext uri="{FF2B5EF4-FFF2-40B4-BE49-F238E27FC236}">
                        <a16:creationId xmlns:a16="http://schemas.microsoft.com/office/drawing/2014/main" id="{A126A29D-DA0D-73DC-4BB4-B985B2E3E7A2}"/>
                      </a:ext>
                    </a:extLst>
                  </p14:cNvPr>
                  <p14:cNvContentPartPr/>
                  <p14:nvPr/>
                </p14:nvContentPartPr>
                <p14:xfrm>
                  <a:off x="5675900" y="6028440"/>
                  <a:ext cx="943920" cy="149400"/>
                </p14:xfrm>
              </p:contentPart>
            </mc:Choice>
            <mc:Fallback xmlns="">
              <p:pic>
                <p:nvPicPr>
                  <p:cNvPr id="1140" name="Рукописный ввод 1139">
                    <a:extLst>
                      <a:ext uri="{FF2B5EF4-FFF2-40B4-BE49-F238E27FC236}">
                        <a16:creationId xmlns:a16="http://schemas.microsoft.com/office/drawing/2014/main" id="{A126A29D-DA0D-73DC-4BB4-B985B2E3E7A2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666900" y="6019440"/>
                    <a:ext cx="96156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141" name="Рукописный ввод 1140">
                    <a:extLst>
                      <a:ext uri="{FF2B5EF4-FFF2-40B4-BE49-F238E27FC236}">
                        <a16:creationId xmlns:a16="http://schemas.microsoft.com/office/drawing/2014/main" id="{FED00D79-29F9-9AD9-DF6C-4721BA2AB0F0}"/>
                      </a:ext>
                    </a:extLst>
                  </p14:cNvPr>
                  <p14:cNvContentPartPr/>
                  <p14:nvPr/>
                </p14:nvContentPartPr>
                <p14:xfrm>
                  <a:off x="6175220" y="5708760"/>
                  <a:ext cx="222120" cy="414360"/>
                </p14:xfrm>
              </p:contentPart>
            </mc:Choice>
            <mc:Fallback xmlns="">
              <p:pic>
                <p:nvPicPr>
                  <p:cNvPr id="1141" name="Рукописный ввод 1140">
                    <a:extLst>
                      <a:ext uri="{FF2B5EF4-FFF2-40B4-BE49-F238E27FC236}">
                        <a16:creationId xmlns:a16="http://schemas.microsoft.com/office/drawing/2014/main" id="{FED00D79-29F9-9AD9-DF6C-4721BA2AB0F0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6166580" y="5699760"/>
                    <a:ext cx="239760" cy="43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142" name="Рукописный ввод 1141">
                    <a:extLst>
                      <a:ext uri="{FF2B5EF4-FFF2-40B4-BE49-F238E27FC236}">
                        <a16:creationId xmlns:a16="http://schemas.microsoft.com/office/drawing/2014/main" id="{F69CC794-EF85-6EA8-1FE3-394C1ACA2204}"/>
                      </a:ext>
                    </a:extLst>
                  </p14:cNvPr>
                  <p14:cNvContentPartPr/>
                  <p14:nvPr/>
                </p14:nvContentPartPr>
                <p14:xfrm>
                  <a:off x="6537380" y="5759520"/>
                  <a:ext cx="1440" cy="1800"/>
                </p14:xfrm>
              </p:contentPart>
            </mc:Choice>
            <mc:Fallback xmlns="">
              <p:pic>
                <p:nvPicPr>
                  <p:cNvPr id="1142" name="Рукописный ввод 1141">
                    <a:extLst>
                      <a:ext uri="{FF2B5EF4-FFF2-40B4-BE49-F238E27FC236}">
                        <a16:creationId xmlns:a16="http://schemas.microsoft.com/office/drawing/2014/main" id="{F69CC794-EF85-6EA8-1FE3-394C1ACA220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28740" y="5750520"/>
                    <a:ext cx="1908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143" name="Рукописный ввод 1142">
                    <a:extLst>
                      <a:ext uri="{FF2B5EF4-FFF2-40B4-BE49-F238E27FC236}">
                        <a16:creationId xmlns:a16="http://schemas.microsoft.com/office/drawing/2014/main" id="{CE752200-A4B0-AC7A-0475-E7E69FE7CCA5}"/>
                      </a:ext>
                    </a:extLst>
                  </p14:cNvPr>
                  <p14:cNvContentPartPr/>
                  <p14:nvPr/>
                </p14:nvContentPartPr>
                <p14:xfrm>
                  <a:off x="6388340" y="5758080"/>
                  <a:ext cx="177480" cy="412560"/>
                </p14:xfrm>
              </p:contentPart>
            </mc:Choice>
            <mc:Fallback xmlns="">
              <p:pic>
                <p:nvPicPr>
                  <p:cNvPr id="1143" name="Рукописный ввод 1142">
                    <a:extLst>
                      <a:ext uri="{FF2B5EF4-FFF2-40B4-BE49-F238E27FC236}">
                        <a16:creationId xmlns:a16="http://schemas.microsoft.com/office/drawing/2014/main" id="{CE752200-A4B0-AC7A-0475-E7E69FE7CCA5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6379700" y="5749080"/>
                    <a:ext cx="195120" cy="43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144" name="Рукописный ввод 1143">
                    <a:extLst>
                      <a:ext uri="{FF2B5EF4-FFF2-40B4-BE49-F238E27FC236}">
                        <a16:creationId xmlns:a16="http://schemas.microsoft.com/office/drawing/2014/main" id="{CE7B6A3A-39F4-89B7-C030-083905554E8B}"/>
                      </a:ext>
                    </a:extLst>
                  </p14:cNvPr>
                  <p14:cNvContentPartPr/>
                  <p14:nvPr/>
                </p14:nvContentPartPr>
                <p14:xfrm>
                  <a:off x="6332180" y="5876160"/>
                  <a:ext cx="138240" cy="13320"/>
                </p14:xfrm>
              </p:contentPart>
            </mc:Choice>
            <mc:Fallback xmlns="">
              <p:pic>
                <p:nvPicPr>
                  <p:cNvPr id="1144" name="Рукописный ввод 1143">
                    <a:extLst>
                      <a:ext uri="{FF2B5EF4-FFF2-40B4-BE49-F238E27FC236}">
                        <a16:creationId xmlns:a16="http://schemas.microsoft.com/office/drawing/2014/main" id="{CE7B6A3A-39F4-89B7-C030-083905554E8B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6323540" y="5867160"/>
                    <a:ext cx="15588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1145" name="Рукописный ввод 1144">
                    <a:extLst>
                      <a:ext uri="{FF2B5EF4-FFF2-40B4-BE49-F238E27FC236}">
                        <a16:creationId xmlns:a16="http://schemas.microsoft.com/office/drawing/2014/main" id="{34DD847E-07F8-F12B-8F59-AA640BFD5C90}"/>
                      </a:ext>
                    </a:extLst>
                  </p14:cNvPr>
                  <p14:cNvContentPartPr/>
                  <p14:nvPr/>
                </p14:nvContentPartPr>
                <p14:xfrm>
                  <a:off x="6310580" y="6019800"/>
                  <a:ext cx="121680" cy="21600"/>
                </p14:xfrm>
              </p:contentPart>
            </mc:Choice>
            <mc:Fallback xmlns="">
              <p:pic>
                <p:nvPicPr>
                  <p:cNvPr id="1145" name="Рукописный ввод 1144">
                    <a:extLst>
                      <a:ext uri="{FF2B5EF4-FFF2-40B4-BE49-F238E27FC236}">
                        <a16:creationId xmlns:a16="http://schemas.microsoft.com/office/drawing/2014/main" id="{34DD847E-07F8-F12B-8F59-AA640BFD5C9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6301940" y="6010800"/>
                    <a:ext cx="1393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146" name="Рукописный ввод 1145">
                    <a:extLst>
                      <a:ext uri="{FF2B5EF4-FFF2-40B4-BE49-F238E27FC236}">
                        <a16:creationId xmlns:a16="http://schemas.microsoft.com/office/drawing/2014/main" id="{6D99560F-266A-7678-5481-EBBFFADB941B}"/>
                      </a:ext>
                    </a:extLst>
                  </p14:cNvPr>
                  <p14:cNvContentPartPr/>
                  <p14:nvPr/>
                </p14:nvContentPartPr>
                <p14:xfrm>
                  <a:off x="6528740" y="6038880"/>
                  <a:ext cx="322920" cy="297360"/>
                </p14:xfrm>
              </p:contentPart>
            </mc:Choice>
            <mc:Fallback xmlns="">
              <p:pic>
                <p:nvPicPr>
                  <p:cNvPr id="1146" name="Рукописный ввод 1145">
                    <a:extLst>
                      <a:ext uri="{FF2B5EF4-FFF2-40B4-BE49-F238E27FC236}">
                        <a16:creationId xmlns:a16="http://schemas.microsoft.com/office/drawing/2014/main" id="{6D99560F-266A-7678-5481-EBBFFADB941B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519740" y="6029880"/>
                    <a:ext cx="340560" cy="31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147" name="Рукописный ввод 1146">
                    <a:extLst>
                      <a:ext uri="{FF2B5EF4-FFF2-40B4-BE49-F238E27FC236}">
                        <a16:creationId xmlns:a16="http://schemas.microsoft.com/office/drawing/2014/main" id="{1E5E6395-FDB5-8B10-4F91-7F96C7E0A03C}"/>
                      </a:ext>
                    </a:extLst>
                  </p14:cNvPr>
                  <p14:cNvContentPartPr/>
                  <p14:nvPr/>
                </p14:nvContentPartPr>
                <p14:xfrm>
                  <a:off x="6605060" y="6164160"/>
                  <a:ext cx="82800" cy="114120"/>
                </p14:xfrm>
              </p:contentPart>
            </mc:Choice>
            <mc:Fallback xmlns="">
              <p:pic>
                <p:nvPicPr>
                  <p:cNvPr id="1147" name="Рукописный ввод 1146">
                    <a:extLst>
                      <a:ext uri="{FF2B5EF4-FFF2-40B4-BE49-F238E27FC236}">
                        <a16:creationId xmlns:a16="http://schemas.microsoft.com/office/drawing/2014/main" id="{1E5E6395-FDB5-8B10-4F91-7F96C7E0A03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596060" y="6155160"/>
                    <a:ext cx="1004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1148" name="Рукописный ввод 1147">
                    <a:extLst>
                      <a:ext uri="{FF2B5EF4-FFF2-40B4-BE49-F238E27FC236}">
                        <a16:creationId xmlns:a16="http://schemas.microsoft.com/office/drawing/2014/main" id="{F38322A5-7380-AB3E-AF6B-52967CFC7E82}"/>
                      </a:ext>
                    </a:extLst>
                  </p14:cNvPr>
                  <p14:cNvContentPartPr/>
                  <p14:nvPr/>
                </p14:nvContentPartPr>
                <p14:xfrm>
                  <a:off x="6689660" y="6039600"/>
                  <a:ext cx="276840" cy="65520"/>
                </p14:xfrm>
              </p:contentPart>
            </mc:Choice>
            <mc:Fallback xmlns="">
              <p:pic>
                <p:nvPicPr>
                  <p:cNvPr id="1148" name="Рукописный ввод 1147">
                    <a:extLst>
                      <a:ext uri="{FF2B5EF4-FFF2-40B4-BE49-F238E27FC236}">
                        <a16:creationId xmlns:a16="http://schemas.microsoft.com/office/drawing/2014/main" id="{F38322A5-7380-AB3E-AF6B-52967CFC7E82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6680660" y="6030960"/>
                    <a:ext cx="29448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1149" name="Рукописный ввод 1148">
                    <a:extLst>
                      <a:ext uri="{FF2B5EF4-FFF2-40B4-BE49-F238E27FC236}">
                        <a16:creationId xmlns:a16="http://schemas.microsoft.com/office/drawing/2014/main" id="{FF60300A-4544-0452-5692-E11B0C88B564}"/>
                      </a:ext>
                    </a:extLst>
                  </p14:cNvPr>
                  <p14:cNvContentPartPr/>
                  <p14:nvPr/>
                </p14:nvContentPartPr>
                <p14:xfrm>
                  <a:off x="7021220" y="6114840"/>
                  <a:ext cx="929520" cy="213480"/>
                </p14:xfrm>
              </p:contentPart>
            </mc:Choice>
            <mc:Fallback xmlns="">
              <p:pic>
                <p:nvPicPr>
                  <p:cNvPr id="1149" name="Рукописный ввод 1148">
                    <a:extLst>
                      <a:ext uri="{FF2B5EF4-FFF2-40B4-BE49-F238E27FC236}">
                        <a16:creationId xmlns:a16="http://schemas.microsoft.com/office/drawing/2014/main" id="{FF60300A-4544-0452-5692-E11B0C88B564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7012220" y="6105840"/>
                    <a:ext cx="94716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1150" name="Рукописный ввод 1149">
                    <a:extLst>
                      <a:ext uri="{FF2B5EF4-FFF2-40B4-BE49-F238E27FC236}">
                        <a16:creationId xmlns:a16="http://schemas.microsoft.com/office/drawing/2014/main" id="{47094728-4CB6-0704-B491-F3B3A2A9BB61}"/>
                      </a:ext>
                    </a:extLst>
                  </p14:cNvPr>
                  <p14:cNvContentPartPr/>
                  <p14:nvPr/>
                </p14:nvContentPartPr>
                <p14:xfrm>
                  <a:off x="6982700" y="6238680"/>
                  <a:ext cx="97920" cy="82080"/>
                </p14:xfrm>
              </p:contentPart>
            </mc:Choice>
            <mc:Fallback xmlns="">
              <p:pic>
                <p:nvPicPr>
                  <p:cNvPr id="1150" name="Рукописный ввод 1149">
                    <a:extLst>
                      <a:ext uri="{FF2B5EF4-FFF2-40B4-BE49-F238E27FC236}">
                        <a16:creationId xmlns:a16="http://schemas.microsoft.com/office/drawing/2014/main" id="{47094728-4CB6-0704-B491-F3B3A2A9BB61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973700" y="6229680"/>
                    <a:ext cx="11556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1151" name="Рукописный ввод 1150">
                    <a:extLst>
                      <a:ext uri="{FF2B5EF4-FFF2-40B4-BE49-F238E27FC236}">
                        <a16:creationId xmlns:a16="http://schemas.microsoft.com/office/drawing/2014/main" id="{66006397-5CC9-1818-C442-BDA2D68E1B92}"/>
                      </a:ext>
                    </a:extLst>
                  </p14:cNvPr>
                  <p14:cNvContentPartPr/>
                  <p14:nvPr/>
                </p14:nvContentPartPr>
                <p14:xfrm>
                  <a:off x="7759220" y="6218880"/>
                  <a:ext cx="48960" cy="72000"/>
                </p14:xfrm>
              </p:contentPart>
            </mc:Choice>
            <mc:Fallback xmlns="">
              <p:pic>
                <p:nvPicPr>
                  <p:cNvPr id="1151" name="Рукописный ввод 1150">
                    <a:extLst>
                      <a:ext uri="{FF2B5EF4-FFF2-40B4-BE49-F238E27FC236}">
                        <a16:creationId xmlns:a16="http://schemas.microsoft.com/office/drawing/2014/main" id="{66006397-5CC9-1818-C442-BDA2D68E1B92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7750580" y="6209880"/>
                    <a:ext cx="6660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1152" name="Рукописный ввод 1151">
                    <a:extLst>
                      <a:ext uri="{FF2B5EF4-FFF2-40B4-BE49-F238E27FC236}">
                        <a16:creationId xmlns:a16="http://schemas.microsoft.com/office/drawing/2014/main" id="{26292398-BC3D-9AB5-5851-DEB43723D64F}"/>
                      </a:ext>
                    </a:extLst>
                  </p14:cNvPr>
                  <p14:cNvContentPartPr/>
                  <p14:nvPr/>
                </p14:nvContentPartPr>
                <p14:xfrm>
                  <a:off x="7262780" y="5663760"/>
                  <a:ext cx="179280" cy="429840"/>
                </p14:xfrm>
              </p:contentPart>
            </mc:Choice>
            <mc:Fallback xmlns="">
              <p:pic>
                <p:nvPicPr>
                  <p:cNvPr id="1152" name="Рукописный ввод 1151">
                    <a:extLst>
                      <a:ext uri="{FF2B5EF4-FFF2-40B4-BE49-F238E27FC236}">
                        <a16:creationId xmlns:a16="http://schemas.microsoft.com/office/drawing/2014/main" id="{26292398-BC3D-9AB5-5851-DEB43723D64F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7254140" y="5655120"/>
                    <a:ext cx="196920" cy="44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1153" name="Рукописный ввод 1152">
                    <a:extLst>
                      <a:ext uri="{FF2B5EF4-FFF2-40B4-BE49-F238E27FC236}">
                        <a16:creationId xmlns:a16="http://schemas.microsoft.com/office/drawing/2014/main" id="{23031AC7-DB8F-26FD-70A3-E1BAA0FCCA38}"/>
                      </a:ext>
                    </a:extLst>
                  </p14:cNvPr>
                  <p14:cNvContentPartPr/>
                  <p14:nvPr/>
                </p14:nvContentPartPr>
                <p14:xfrm>
                  <a:off x="7492460" y="5611200"/>
                  <a:ext cx="157320" cy="491400"/>
                </p14:xfrm>
              </p:contentPart>
            </mc:Choice>
            <mc:Fallback xmlns="">
              <p:pic>
                <p:nvPicPr>
                  <p:cNvPr id="1153" name="Рукописный ввод 1152">
                    <a:extLst>
                      <a:ext uri="{FF2B5EF4-FFF2-40B4-BE49-F238E27FC236}">
                        <a16:creationId xmlns:a16="http://schemas.microsoft.com/office/drawing/2014/main" id="{23031AC7-DB8F-26FD-70A3-E1BAA0FCCA38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7483820" y="5602200"/>
                    <a:ext cx="174960" cy="50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1154" name="Рукописный ввод 1153">
                    <a:extLst>
                      <a:ext uri="{FF2B5EF4-FFF2-40B4-BE49-F238E27FC236}">
                        <a16:creationId xmlns:a16="http://schemas.microsoft.com/office/drawing/2014/main" id="{E5FAB5E9-3612-CDA5-9C71-62ED6C48052D}"/>
                      </a:ext>
                    </a:extLst>
                  </p14:cNvPr>
                  <p14:cNvContentPartPr/>
                  <p14:nvPr/>
                </p14:nvContentPartPr>
                <p14:xfrm>
                  <a:off x="7453580" y="5778240"/>
                  <a:ext cx="103320" cy="46080"/>
                </p14:xfrm>
              </p:contentPart>
            </mc:Choice>
            <mc:Fallback xmlns="">
              <p:pic>
                <p:nvPicPr>
                  <p:cNvPr id="1154" name="Рукописный ввод 1153">
                    <a:extLst>
                      <a:ext uri="{FF2B5EF4-FFF2-40B4-BE49-F238E27FC236}">
                        <a16:creationId xmlns:a16="http://schemas.microsoft.com/office/drawing/2014/main" id="{E5FAB5E9-3612-CDA5-9C71-62ED6C48052D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7444940" y="5769600"/>
                    <a:ext cx="1209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1155" name="Рукописный ввод 1154">
                    <a:extLst>
                      <a:ext uri="{FF2B5EF4-FFF2-40B4-BE49-F238E27FC236}">
                        <a16:creationId xmlns:a16="http://schemas.microsoft.com/office/drawing/2014/main" id="{728B22C9-8846-4E4D-03D9-B0463AD2B86A}"/>
                      </a:ext>
                    </a:extLst>
                  </p14:cNvPr>
                  <p14:cNvContentPartPr/>
                  <p14:nvPr/>
                </p14:nvContentPartPr>
                <p14:xfrm>
                  <a:off x="7385540" y="6004680"/>
                  <a:ext cx="118800" cy="14400"/>
                </p14:xfrm>
              </p:contentPart>
            </mc:Choice>
            <mc:Fallback xmlns="">
              <p:pic>
                <p:nvPicPr>
                  <p:cNvPr id="1155" name="Рукописный ввод 1154">
                    <a:extLst>
                      <a:ext uri="{FF2B5EF4-FFF2-40B4-BE49-F238E27FC236}">
                        <a16:creationId xmlns:a16="http://schemas.microsoft.com/office/drawing/2014/main" id="{728B22C9-8846-4E4D-03D9-B0463AD2B86A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376540" y="5995680"/>
                    <a:ext cx="1364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1156" name="Рукописный ввод 1155">
                    <a:extLst>
                      <a:ext uri="{FF2B5EF4-FFF2-40B4-BE49-F238E27FC236}">
                        <a16:creationId xmlns:a16="http://schemas.microsoft.com/office/drawing/2014/main" id="{EECD4D9F-13CA-643C-E5E1-1948C33BF5A7}"/>
                      </a:ext>
                    </a:extLst>
                  </p14:cNvPr>
                  <p14:cNvContentPartPr/>
                  <p14:nvPr/>
                </p14:nvContentPartPr>
                <p14:xfrm>
                  <a:off x="7496060" y="5501760"/>
                  <a:ext cx="66960" cy="16200"/>
                </p14:xfrm>
              </p:contentPart>
            </mc:Choice>
            <mc:Fallback xmlns="">
              <p:pic>
                <p:nvPicPr>
                  <p:cNvPr id="1156" name="Рукописный ввод 1155">
                    <a:extLst>
                      <a:ext uri="{FF2B5EF4-FFF2-40B4-BE49-F238E27FC236}">
                        <a16:creationId xmlns:a16="http://schemas.microsoft.com/office/drawing/2014/main" id="{EECD4D9F-13CA-643C-E5E1-1948C33BF5A7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7487420" y="5492760"/>
                    <a:ext cx="84600" cy="3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157" name="TextBox 1156">
            <a:extLst>
              <a:ext uri="{FF2B5EF4-FFF2-40B4-BE49-F238E27FC236}">
                <a16:creationId xmlns:a16="http://schemas.microsoft.com/office/drawing/2014/main" id="{2E493B18-B83F-4582-B11F-76DE4DAF3A4E}"/>
              </a:ext>
            </a:extLst>
          </p:cNvPr>
          <p:cNvSpPr txBox="1"/>
          <p:nvPr/>
        </p:nvSpPr>
        <p:spPr>
          <a:xfrm>
            <a:off x="6857585" y="2989687"/>
            <a:ext cx="467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Экран регистрации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Экран меню выбора уровня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Экран уровня</a:t>
            </a:r>
          </a:p>
        </p:txBody>
      </p:sp>
    </p:spTree>
    <p:extLst>
      <p:ext uri="{BB962C8B-B14F-4D97-AF65-F5344CB8AC3E}">
        <p14:creationId xmlns:p14="http://schemas.microsoft.com/office/powerpoint/2010/main" val="354871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5BEDA-3D70-C11F-A968-BB510257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05" y="708738"/>
            <a:ext cx="7447107" cy="1325563"/>
          </a:xfrm>
        </p:spPr>
        <p:txBody>
          <a:bodyPr/>
          <a:lstStyle/>
          <a:p>
            <a:r>
              <a:rPr lang="ru-RU" dirty="0"/>
              <a:t>Основные игровые классы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A957CDB-D082-9B1F-D853-F4844014444B}"/>
              </a:ext>
            </a:extLst>
          </p:cNvPr>
          <p:cNvGrpSpPr/>
          <p:nvPr/>
        </p:nvGrpSpPr>
        <p:grpSpPr>
          <a:xfrm>
            <a:off x="5781675" y="1166660"/>
            <a:ext cx="6981826" cy="5326215"/>
            <a:chOff x="2902315" y="920595"/>
            <a:chExt cx="7135685" cy="55200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5DC5C36D-12F2-05DE-F52E-AD8F09A9F686}"/>
                    </a:ext>
                  </a:extLst>
                </p14:cNvPr>
                <p14:cNvContentPartPr/>
                <p14:nvPr/>
              </p14:nvContentPartPr>
              <p14:xfrm>
                <a:off x="10037640" y="2082480"/>
                <a:ext cx="360" cy="36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5DC5C36D-12F2-05DE-F52E-AD8F09A9F6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28640" y="2073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F141739C-F0E4-0AE4-793D-394D7D2E24F6}"/>
                    </a:ext>
                  </a:extLst>
                </p14:cNvPr>
                <p14:cNvContentPartPr/>
                <p14:nvPr/>
              </p14:nvContentPartPr>
              <p14:xfrm>
                <a:off x="5046980" y="920595"/>
                <a:ext cx="1603080" cy="16718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F141739C-F0E4-0AE4-793D-394D7D2E24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7782" y="911268"/>
                  <a:ext cx="1621109" cy="1690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E2B359A-F374-DE2C-E439-BCE69D8398B0}"/>
                    </a:ext>
                  </a:extLst>
                </p14:cNvPr>
                <p14:cNvContentPartPr/>
                <p14:nvPr/>
              </p14:nvContentPartPr>
              <p14:xfrm>
                <a:off x="5316620" y="2320635"/>
                <a:ext cx="749520" cy="1519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E2B359A-F374-DE2C-E439-BCE69D8398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7789" y="2311303"/>
                  <a:ext cx="767550" cy="170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28C66D9-CD24-F646-31C5-E3AC5C1CC33F}"/>
                    </a:ext>
                  </a:extLst>
                </p14:cNvPr>
                <p14:cNvContentPartPr/>
                <p14:nvPr/>
              </p14:nvContentPartPr>
              <p14:xfrm>
                <a:off x="5094500" y="1956675"/>
                <a:ext cx="186480" cy="1774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28C66D9-CD24-F646-31C5-E3AC5C1CC3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85305" y="1947726"/>
                  <a:ext cx="204503" cy="195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402D3BBB-DD36-0DF6-3607-1E57F6F8AFC4}"/>
                    </a:ext>
                  </a:extLst>
                </p14:cNvPr>
                <p14:cNvContentPartPr/>
                <p14:nvPr/>
              </p14:nvContentPartPr>
              <p14:xfrm>
                <a:off x="6552645" y="1872355"/>
                <a:ext cx="1575360" cy="36828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402D3BBB-DD36-0DF6-3607-1E57F6F8AF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3447" y="1863027"/>
                  <a:ext cx="1593387" cy="3865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15AE7941-E6CC-5241-9282-80FBD521B3A1}"/>
                    </a:ext>
                  </a:extLst>
                </p14:cNvPr>
                <p14:cNvContentPartPr/>
                <p14:nvPr/>
              </p14:nvContentPartPr>
              <p14:xfrm>
                <a:off x="5487450" y="3916510"/>
                <a:ext cx="24840" cy="637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15AE7941-E6CC-5241-9282-80FBD521B3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78318" y="3907567"/>
                  <a:ext cx="42739" cy="81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369FEC3F-DA8E-0FB9-E643-6D9D7E2CA323}"/>
                    </a:ext>
                  </a:extLst>
                </p14:cNvPr>
                <p14:cNvContentPartPr/>
                <p14:nvPr/>
              </p14:nvContentPartPr>
              <p14:xfrm>
                <a:off x="5729730" y="3784030"/>
                <a:ext cx="840240" cy="42156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369FEC3F-DA8E-0FB9-E643-6D9D7E2CA3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20901" y="3775077"/>
                  <a:ext cx="858266" cy="4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387F5F70-1E1F-9A48-F564-2D5E8242AFD5}"/>
                    </a:ext>
                  </a:extLst>
                </p14:cNvPr>
                <p14:cNvContentPartPr/>
                <p14:nvPr/>
              </p14:nvContentPartPr>
              <p14:xfrm>
                <a:off x="6544410" y="3714910"/>
                <a:ext cx="521640" cy="8110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387F5F70-1E1F-9A48-F564-2D5E8242AF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35581" y="3705583"/>
                  <a:ext cx="539666" cy="829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B52AC49-20AD-8AC8-A057-97421C7E5515}"/>
                    </a:ext>
                  </a:extLst>
                </p14:cNvPr>
                <p14:cNvContentPartPr/>
                <p14:nvPr/>
              </p14:nvContentPartPr>
              <p14:xfrm>
                <a:off x="4431955" y="3402190"/>
                <a:ext cx="1514520" cy="93564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B52AC49-20AD-8AC8-A057-97421C7E55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2756" y="3392860"/>
                  <a:ext cx="1532550" cy="953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2832FF29-553B-0443-ED9C-52C07BBDC096}"/>
                    </a:ext>
                  </a:extLst>
                </p14:cNvPr>
                <p14:cNvContentPartPr/>
                <p14:nvPr/>
              </p14:nvContentPartPr>
              <p14:xfrm>
                <a:off x="4983260" y="6119880"/>
                <a:ext cx="608040" cy="19944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2832FF29-553B-0443-ED9C-52C07BBDC0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74058" y="6110916"/>
                  <a:ext cx="626075" cy="217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AE384CA9-0CAE-D711-5433-746DB06947C0}"/>
                    </a:ext>
                  </a:extLst>
                </p14:cNvPr>
                <p14:cNvContentPartPr/>
                <p14:nvPr/>
              </p14:nvContentPartPr>
              <p14:xfrm>
                <a:off x="6871820" y="6123840"/>
                <a:ext cx="660960" cy="31680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AE384CA9-0CAE-D711-5433-746DB06947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62620" y="6114511"/>
                  <a:ext cx="678993" cy="3350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2D8D4F0-A7C5-FDBB-9E18-2CE07F6F7423}"/>
                </a:ext>
              </a:extLst>
            </p:cNvPr>
            <p:cNvGrpSpPr/>
            <p:nvPr/>
          </p:nvGrpSpPr>
          <p:grpSpPr>
            <a:xfrm>
              <a:off x="2902315" y="929955"/>
              <a:ext cx="5773250" cy="5452005"/>
              <a:chOff x="2902315" y="929955"/>
              <a:chExt cx="5773250" cy="545200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5AA42125-B642-0C69-12B3-80C4C455AD18}"/>
                      </a:ext>
                    </a:extLst>
                  </p14:cNvPr>
                  <p14:cNvContentPartPr/>
                  <p14:nvPr/>
                </p14:nvContentPartPr>
                <p14:xfrm>
                  <a:off x="5873245" y="4360400"/>
                  <a:ext cx="1015560" cy="65628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5AA42125-B642-0C69-12B3-80C4C455AD1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864046" y="4351073"/>
                    <a:ext cx="1033590" cy="674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76FC844B-7081-F9CD-4080-159D3E19FE64}"/>
                      </a:ext>
                    </a:extLst>
                  </p14:cNvPr>
                  <p14:cNvContentPartPr/>
                  <p14:nvPr/>
                </p14:nvContentPartPr>
                <p14:xfrm>
                  <a:off x="6755605" y="4645520"/>
                  <a:ext cx="923760" cy="44280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76FC844B-7081-F9CD-4080-159D3E19FE6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746776" y="4636567"/>
                    <a:ext cx="941786" cy="4610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669C8583-60AA-A205-0DE2-9D93334B86A7}"/>
                      </a:ext>
                    </a:extLst>
                  </p14:cNvPr>
                  <p14:cNvContentPartPr/>
                  <p14:nvPr/>
                </p14:nvContentPartPr>
                <p14:xfrm>
                  <a:off x="6215245" y="4954760"/>
                  <a:ext cx="585360" cy="24408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669C8583-60AA-A205-0DE2-9D93334B86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206415" y="4945817"/>
                    <a:ext cx="603388" cy="262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0DDDF09E-FD8F-FE58-5A55-2857EADFC32A}"/>
                      </a:ext>
                    </a:extLst>
                  </p14:cNvPr>
                  <p14:cNvContentPartPr/>
                  <p14:nvPr/>
                </p14:nvContentPartPr>
                <p14:xfrm>
                  <a:off x="6545365" y="5087960"/>
                  <a:ext cx="367560" cy="68292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0DDDF09E-FD8F-FE58-5A55-2857EADFC3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536535" y="5079009"/>
                    <a:ext cx="385588" cy="701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7" name="Рукописный ввод 26">
                    <a:extLst>
                      <a:ext uri="{FF2B5EF4-FFF2-40B4-BE49-F238E27FC236}">
                        <a16:creationId xmlns:a16="http://schemas.microsoft.com/office/drawing/2014/main" id="{A8A52B94-03C3-1661-1DFD-4826FB67037A}"/>
                      </a:ext>
                    </a:extLst>
                  </p14:cNvPr>
                  <p14:cNvContentPartPr/>
                  <p14:nvPr/>
                </p14:nvContentPartPr>
                <p14:xfrm>
                  <a:off x="6383005" y="5227640"/>
                  <a:ext cx="258840" cy="501840"/>
                </p14:xfrm>
              </p:contentPart>
            </mc:Choice>
            <mc:Fallback xmlns="">
              <p:pic>
                <p:nvPicPr>
                  <p:cNvPr id="27" name="Рукописный ввод 26">
                    <a:extLst>
                      <a:ext uri="{FF2B5EF4-FFF2-40B4-BE49-F238E27FC236}">
                        <a16:creationId xmlns:a16="http://schemas.microsoft.com/office/drawing/2014/main" id="{A8A52B94-03C3-1661-1DFD-4826FB67037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73800" y="5218692"/>
                    <a:ext cx="276881" cy="520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06E1094D-F3E7-BAA9-5E8F-5EEAB8F79B5C}"/>
                      </a:ext>
                    </a:extLst>
                  </p14:cNvPr>
                  <p14:cNvContentPartPr/>
                  <p14:nvPr/>
                </p14:nvContentPartPr>
                <p14:xfrm>
                  <a:off x="6632845" y="5359400"/>
                  <a:ext cx="106920" cy="3132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06E1094D-F3E7-BAA9-5E8F-5EEAB8F79B5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23628" y="5350451"/>
                    <a:ext cx="124986" cy="49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CCD58DFE-9E15-4FEC-EBFF-271C0C70C0C5}"/>
                      </a:ext>
                    </a:extLst>
                  </p14:cNvPr>
                  <p14:cNvContentPartPr/>
                  <p14:nvPr/>
                </p14:nvContentPartPr>
                <p14:xfrm>
                  <a:off x="6574525" y="5478200"/>
                  <a:ext cx="128520" cy="3132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CCD58DFE-9E15-4FEC-EBFF-271C0C70C0C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565687" y="5469251"/>
                    <a:ext cx="146564" cy="49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4610BF99-88E4-61C8-81A5-EC2F08FBE256}"/>
                      </a:ext>
                    </a:extLst>
                  </p14:cNvPr>
                  <p14:cNvContentPartPr/>
                  <p14:nvPr/>
                </p14:nvContentPartPr>
                <p14:xfrm>
                  <a:off x="6469485" y="2085115"/>
                  <a:ext cx="2206080" cy="38484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4610BF99-88E4-61C8-81A5-EC2F08FBE256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460653" y="2076165"/>
                    <a:ext cx="2224111" cy="403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1" name="Рукописный ввод 30">
                    <a:extLst>
                      <a:ext uri="{FF2B5EF4-FFF2-40B4-BE49-F238E27FC236}">
                        <a16:creationId xmlns:a16="http://schemas.microsoft.com/office/drawing/2014/main" id="{5C022E76-F1A6-7DAB-78FA-77D188316889}"/>
                      </a:ext>
                    </a:extLst>
                  </p14:cNvPr>
                  <p14:cNvContentPartPr/>
                  <p14:nvPr/>
                </p14:nvContentPartPr>
                <p14:xfrm>
                  <a:off x="8334645" y="1997275"/>
                  <a:ext cx="307440" cy="265320"/>
                </p14:xfrm>
              </p:contentPart>
            </mc:Choice>
            <mc:Fallback xmlns="">
              <p:pic>
                <p:nvPicPr>
                  <p:cNvPr id="31" name="Рукописный ввод 30">
                    <a:extLst>
                      <a:ext uri="{FF2B5EF4-FFF2-40B4-BE49-F238E27FC236}">
                        <a16:creationId xmlns:a16="http://schemas.microsoft.com/office/drawing/2014/main" id="{5C022E76-F1A6-7DAB-78FA-77D18831688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325819" y="1988319"/>
                    <a:ext cx="325460" cy="283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4DDAE1DA-3BE4-3C2F-0C35-2DF7456C4C8B}"/>
                      </a:ext>
                    </a:extLst>
                  </p14:cNvPr>
                  <p14:cNvContentPartPr/>
                  <p14:nvPr/>
                </p14:nvContentPartPr>
                <p14:xfrm>
                  <a:off x="8260125" y="1909075"/>
                  <a:ext cx="257400" cy="17604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4DDAE1DA-3BE4-3C2F-0C35-2DF7456C4C8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8250932" y="1899751"/>
                    <a:ext cx="275418" cy="194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3" name="Рукописный ввод 32">
                    <a:extLst>
                      <a:ext uri="{FF2B5EF4-FFF2-40B4-BE49-F238E27FC236}">
                        <a16:creationId xmlns:a16="http://schemas.microsoft.com/office/drawing/2014/main" id="{37AC4814-46F9-DDB7-CF70-95C8E81C5AF8}"/>
                      </a:ext>
                    </a:extLst>
                  </p14:cNvPr>
                  <p14:cNvContentPartPr/>
                  <p14:nvPr/>
                </p14:nvContentPartPr>
                <p14:xfrm>
                  <a:off x="8160405" y="1832755"/>
                  <a:ext cx="216720" cy="170640"/>
                </p14:xfrm>
              </p:contentPart>
            </mc:Choice>
            <mc:Fallback xmlns="">
              <p:pic>
                <p:nvPicPr>
                  <p:cNvPr id="33" name="Рукописный ввод 32">
                    <a:extLst>
                      <a:ext uri="{FF2B5EF4-FFF2-40B4-BE49-F238E27FC236}">
                        <a16:creationId xmlns:a16="http://schemas.microsoft.com/office/drawing/2014/main" id="{37AC4814-46F9-DDB7-CF70-95C8E81C5AF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151206" y="1823813"/>
                    <a:ext cx="234749" cy="188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" name="Рукописный ввод 33">
                    <a:extLst>
                      <a:ext uri="{FF2B5EF4-FFF2-40B4-BE49-F238E27FC236}">
                        <a16:creationId xmlns:a16="http://schemas.microsoft.com/office/drawing/2014/main" id="{1B165607-4793-119C-6E57-92EE9F2E4F0A}"/>
                      </a:ext>
                    </a:extLst>
                  </p14:cNvPr>
                  <p14:cNvContentPartPr/>
                  <p14:nvPr/>
                </p14:nvContentPartPr>
                <p14:xfrm>
                  <a:off x="8305125" y="1871995"/>
                  <a:ext cx="40680" cy="63360"/>
                </p14:xfrm>
              </p:contentPart>
            </mc:Choice>
            <mc:Fallback xmlns="">
              <p:pic>
                <p:nvPicPr>
                  <p:cNvPr id="34" name="Рукописный ввод 33">
                    <a:extLst>
                      <a:ext uri="{FF2B5EF4-FFF2-40B4-BE49-F238E27FC236}">
                        <a16:creationId xmlns:a16="http://schemas.microsoft.com/office/drawing/2014/main" id="{1B165607-4793-119C-6E57-92EE9F2E4F0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8296249" y="1862997"/>
                    <a:ext cx="58801" cy="81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5" name="Рукописный ввод 34">
                    <a:extLst>
                      <a:ext uri="{FF2B5EF4-FFF2-40B4-BE49-F238E27FC236}">
                        <a16:creationId xmlns:a16="http://schemas.microsoft.com/office/drawing/2014/main" id="{D40BF391-2685-8E56-B32B-9913E0A1CEC2}"/>
                      </a:ext>
                    </a:extLst>
                  </p14:cNvPr>
                  <p14:cNvContentPartPr/>
                  <p14:nvPr/>
                </p14:nvContentPartPr>
                <p14:xfrm>
                  <a:off x="8433285" y="1958035"/>
                  <a:ext cx="54360" cy="66600"/>
                </p14:xfrm>
              </p:contentPart>
            </mc:Choice>
            <mc:Fallback xmlns="">
              <p:pic>
                <p:nvPicPr>
                  <p:cNvPr id="35" name="Рукописный ввод 34">
                    <a:extLst>
                      <a:ext uri="{FF2B5EF4-FFF2-40B4-BE49-F238E27FC236}">
                        <a16:creationId xmlns:a16="http://schemas.microsoft.com/office/drawing/2014/main" id="{D40BF391-2685-8E56-B32B-9913E0A1CEC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424410" y="1948681"/>
                    <a:ext cx="72480" cy="84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6" name="Рукописный ввод 35">
                    <a:extLst>
                      <a:ext uri="{FF2B5EF4-FFF2-40B4-BE49-F238E27FC236}">
                        <a16:creationId xmlns:a16="http://schemas.microsoft.com/office/drawing/2014/main" id="{BC240C5D-6E2C-070F-0E8D-1D9B677621AE}"/>
                      </a:ext>
                    </a:extLst>
                  </p14:cNvPr>
                  <p14:cNvContentPartPr/>
                  <p14:nvPr/>
                </p14:nvContentPartPr>
                <p14:xfrm>
                  <a:off x="8554605" y="2053435"/>
                  <a:ext cx="46800" cy="78120"/>
                </p14:xfrm>
              </p:contentPart>
            </mc:Choice>
            <mc:Fallback xmlns="">
              <p:pic>
                <p:nvPicPr>
                  <p:cNvPr id="36" name="Рукописный ввод 35">
                    <a:extLst>
                      <a:ext uri="{FF2B5EF4-FFF2-40B4-BE49-F238E27FC236}">
                        <a16:creationId xmlns:a16="http://schemas.microsoft.com/office/drawing/2014/main" id="{BC240C5D-6E2C-070F-0E8D-1D9B677621A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8545392" y="2044507"/>
                    <a:ext cx="64857" cy="96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7" name="Рукописный ввод 36">
                    <a:extLst>
                      <a:ext uri="{FF2B5EF4-FFF2-40B4-BE49-F238E27FC236}">
                        <a16:creationId xmlns:a16="http://schemas.microsoft.com/office/drawing/2014/main" id="{02A020EA-4158-C6A0-222E-D79C9DBD2749}"/>
                      </a:ext>
                    </a:extLst>
                  </p14:cNvPr>
                  <p14:cNvContentPartPr/>
                  <p14:nvPr/>
                </p14:nvContentPartPr>
                <p14:xfrm>
                  <a:off x="5230220" y="2040555"/>
                  <a:ext cx="759600" cy="348120"/>
                </p14:xfrm>
              </p:contentPart>
            </mc:Choice>
            <mc:Fallback xmlns="">
              <p:pic>
                <p:nvPicPr>
                  <p:cNvPr id="37" name="Рукописный ввод 36">
                    <a:extLst>
                      <a:ext uri="{FF2B5EF4-FFF2-40B4-BE49-F238E27FC236}">
                        <a16:creationId xmlns:a16="http://schemas.microsoft.com/office/drawing/2014/main" id="{02A020EA-4158-C6A0-222E-D79C9DBD2749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21392" y="2031227"/>
                    <a:ext cx="777624" cy="366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Рукописный ввод 37">
                    <a:extLst>
                      <a:ext uri="{FF2B5EF4-FFF2-40B4-BE49-F238E27FC236}">
                        <a16:creationId xmlns:a16="http://schemas.microsoft.com/office/drawing/2014/main" id="{B2B1F3AE-4605-AC87-05D9-AFE722CF06E7}"/>
                      </a:ext>
                    </a:extLst>
                  </p14:cNvPr>
                  <p14:cNvContentPartPr/>
                  <p14:nvPr/>
                </p14:nvContentPartPr>
                <p14:xfrm>
                  <a:off x="5290340" y="2207955"/>
                  <a:ext cx="121320" cy="99360"/>
                </p14:xfrm>
              </p:contentPart>
            </mc:Choice>
            <mc:Fallback xmlns="">
              <p:pic>
                <p:nvPicPr>
                  <p:cNvPr id="38" name="Рукописный ввод 37">
                    <a:extLst>
                      <a:ext uri="{FF2B5EF4-FFF2-40B4-BE49-F238E27FC236}">
                        <a16:creationId xmlns:a16="http://schemas.microsoft.com/office/drawing/2014/main" id="{B2B1F3AE-4605-AC87-05D9-AFE722CF06E7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281121" y="2198617"/>
                    <a:ext cx="139389" cy="117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9" name="Рукописный ввод 38">
                    <a:extLst>
                      <a:ext uri="{FF2B5EF4-FFF2-40B4-BE49-F238E27FC236}">
                        <a16:creationId xmlns:a16="http://schemas.microsoft.com/office/drawing/2014/main" id="{1F3D4320-56BF-48EA-5EAE-F4E91CCE6AC2}"/>
                      </a:ext>
                    </a:extLst>
                  </p14:cNvPr>
                  <p14:cNvContentPartPr/>
                  <p14:nvPr/>
                </p14:nvContentPartPr>
                <p14:xfrm>
                  <a:off x="5308700" y="2089875"/>
                  <a:ext cx="93960" cy="52560"/>
                </p14:xfrm>
              </p:contentPart>
            </mc:Choice>
            <mc:Fallback xmlns="">
              <p:pic>
                <p:nvPicPr>
                  <p:cNvPr id="39" name="Рукописный ввод 38">
                    <a:extLst>
                      <a:ext uri="{FF2B5EF4-FFF2-40B4-BE49-F238E27FC236}">
                        <a16:creationId xmlns:a16="http://schemas.microsoft.com/office/drawing/2014/main" id="{1F3D4320-56BF-48EA-5EAE-F4E91CCE6AC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299891" y="2080929"/>
                    <a:ext cx="111945" cy="70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3E127327-9BAE-651C-48AC-B608E3DFAE51}"/>
                      </a:ext>
                    </a:extLst>
                  </p14:cNvPr>
                  <p14:cNvContentPartPr/>
                  <p14:nvPr/>
                </p14:nvContentPartPr>
                <p14:xfrm>
                  <a:off x="5410940" y="2060715"/>
                  <a:ext cx="127800" cy="10800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3E127327-9BAE-651C-48AC-B608E3DFAE51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401733" y="2051746"/>
                    <a:ext cx="145847" cy="126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1" name="Рукописный ввод 40">
                    <a:extLst>
                      <a:ext uri="{FF2B5EF4-FFF2-40B4-BE49-F238E27FC236}">
                        <a16:creationId xmlns:a16="http://schemas.microsoft.com/office/drawing/2014/main" id="{79FA3DC7-2E82-34AC-559D-920053787C43}"/>
                      </a:ext>
                    </a:extLst>
                  </p14:cNvPr>
                  <p14:cNvContentPartPr/>
                  <p14:nvPr/>
                </p14:nvContentPartPr>
                <p14:xfrm>
                  <a:off x="5556020" y="2077995"/>
                  <a:ext cx="128160" cy="71640"/>
                </p14:xfrm>
              </p:contentPart>
            </mc:Choice>
            <mc:Fallback xmlns="">
              <p:pic>
                <p:nvPicPr>
                  <p:cNvPr id="41" name="Рукописный ввод 40">
                    <a:extLst>
                      <a:ext uri="{FF2B5EF4-FFF2-40B4-BE49-F238E27FC236}">
                        <a16:creationId xmlns:a16="http://schemas.microsoft.com/office/drawing/2014/main" id="{79FA3DC7-2E82-34AC-559D-920053787C4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47181" y="2069040"/>
                    <a:ext cx="146206" cy="89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2" name="Рукописный ввод 41">
                    <a:extLst>
                      <a:ext uri="{FF2B5EF4-FFF2-40B4-BE49-F238E27FC236}">
                        <a16:creationId xmlns:a16="http://schemas.microsoft.com/office/drawing/2014/main" id="{C57494EB-C74E-C670-0663-C964674326D8}"/>
                      </a:ext>
                    </a:extLst>
                  </p14:cNvPr>
                  <p14:cNvContentPartPr/>
                  <p14:nvPr/>
                </p14:nvContentPartPr>
                <p14:xfrm>
                  <a:off x="5628380" y="2094915"/>
                  <a:ext cx="88200" cy="69480"/>
                </p14:xfrm>
              </p:contentPart>
            </mc:Choice>
            <mc:Fallback xmlns="">
              <p:pic>
                <p:nvPicPr>
                  <p:cNvPr id="42" name="Рукописный ввод 41">
                    <a:extLst>
                      <a:ext uri="{FF2B5EF4-FFF2-40B4-BE49-F238E27FC236}">
                        <a16:creationId xmlns:a16="http://schemas.microsoft.com/office/drawing/2014/main" id="{C57494EB-C74E-C670-0663-C964674326D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619560" y="2085950"/>
                    <a:ext cx="106208" cy="87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3" name="Рукописный ввод 42">
                    <a:extLst>
                      <a:ext uri="{FF2B5EF4-FFF2-40B4-BE49-F238E27FC236}">
                        <a16:creationId xmlns:a16="http://schemas.microsoft.com/office/drawing/2014/main" id="{BC4390E8-CAC1-4C93-8C5D-DA70DD1FF27C}"/>
                      </a:ext>
                    </a:extLst>
                  </p14:cNvPr>
                  <p14:cNvContentPartPr/>
                  <p14:nvPr/>
                </p14:nvContentPartPr>
                <p14:xfrm>
                  <a:off x="5830340" y="2093835"/>
                  <a:ext cx="64800" cy="40680"/>
                </p14:xfrm>
              </p:contentPart>
            </mc:Choice>
            <mc:Fallback xmlns="">
              <p:pic>
                <p:nvPicPr>
                  <p:cNvPr id="43" name="Рукописный ввод 42">
                    <a:extLst>
                      <a:ext uri="{FF2B5EF4-FFF2-40B4-BE49-F238E27FC236}">
                        <a16:creationId xmlns:a16="http://schemas.microsoft.com/office/drawing/2014/main" id="{BC4390E8-CAC1-4C93-8C5D-DA70DD1FF27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821504" y="2084505"/>
                    <a:ext cx="82841" cy="58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4" name="Рукописный ввод 43">
                    <a:extLst>
                      <a:ext uri="{FF2B5EF4-FFF2-40B4-BE49-F238E27FC236}">
                        <a16:creationId xmlns:a16="http://schemas.microsoft.com/office/drawing/2014/main" id="{35A5D4AF-293B-1F84-69EB-DEEEEDC32D06}"/>
                      </a:ext>
                    </a:extLst>
                  </p14:cNvPr>
                  <p14:cNvContentPartPr/>
                  <p14:nvPr/>
                </p14:nvContentPartPr>
                <p14:xfrm>
                  <a:off x="5612180" y="2160795"/>
                  <a:ext cx="340920" cy="177480"/>
                </p14:xfrm>
              </p:contentPart>
            </mc:Choice>
            <mc:Fallback xmlns="">
              <p:pic>
                <p:nvPicPr>
                  <p:cNvPr id="44" name="Рукописный ввод 43">
                    <a:extLst>
                      <a:ext uri="{FF2B5EF4-FFF2-40B4-BE49-F238E27FC236}">
                        <a16:creationId xmlns:a16="http://schemas.microsoft.com/office/drawing/2014/main" id="{35A5D4AF-293B-1F84-69EB-DEEEEDC32D0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602976" y="2151846"/>
                    <a:ext cx="358960" cy="195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" name="Рукописный ввод 44">
                    <a:extLst>
                      <a:ext uri="{FF2B5EF4-FFF2-40B4-BE49-F238E27FC236}">
                        <a16:creationId xmlns:a16="http://schemas.microsoft.com/office/drawing/2014/main" id="{8EA25682-EC9C-5737-6E40-FCFDAFF58638}"/>
                      </a:ext>
                    </a:extLst>
                  </p14:cNvPr>
                  <p14:cNvContentPartPr/>
                  <p14:nvPr/>
                </p14:nvContentPartPr>
                <p14:xfrm>
                  <a:off x="5735300" y="2318835"/>
                  <a:ext cx="56520" cy="29160"/>
                </p14:xfrm>
              </p:contentPart>
            </mc:Choice>
            <mc:Fallback xmlns="">
              <p:pic>
                <p:nvPicPr>
                  <p:cNvPr id="45" name="Рукописный ввод 44">
                    <a:extLst>
                      <a:ext uri="{FF2B5EF4-FFF2-40B4-BE49-F238E27FC236}">
                        <a16:creationId xmlns:a16="http://schemas.microsoft.com/office/drawing/2014/main" id="{8EA25682-EC9C-5737-6E40-FCFDAFF5863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26492" y="2309489"/>
                    <a:ext cx="74504" cy="47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6" name="Рукописный ввод 45">
                    <a:extLst>
                      <a:ext uri="{FF2B5EF4-FFF2-40B4-BE49-F238E27FC236}">
                        <a16:creationId xmlns:a16="http://schemas.microsoft.com/office/drawing/2014/main" id="{A1EF79E6-1E82-D907-40D6-F9873ED975BD}"/>
                      </a:ext>
                    </a:extLst>
                  </p14:cNvPr>
                  <p14:cNvContentPartPr/>
                  <p14:nvPr/>
                </p14:nvContentPartPr>
                <p14:xfrm>
                  <a:off x="5798660" y="2262675"/>
                  <a:ext cx="39240" cy="89280"/>
                </p14:xfrm>
              </p:contentPart>
            </mc:Choice>
            <mc:Fallback xmlns="">
              <p:pic>
                <p:nvPicPr>
                  <p:cNvPr id="46" name="Рукописный ввод 45">
                    <a:extLst>
                      <a:ext uri="{FF2B5EF4-FFF2-40B4-BE49-F238E27FC236}">
                        <a16:creationId xmlns:a16="http://schemas.microsoft.com/office/drawing/2014/main" id="{A1EF79E6-1E82-D907-40D6-F9873ED975B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789859" y="2253336"/>
                    <a:ext cx="57210" cy="107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7" name="Рукописный ввод 46">
                    <a:extLst>
                      <a:ext uri="{FF2B5EF4-FFF2-40B4-BE49-F238E27FC236}">
                        <a16:creationId xmlns:a16="http://schemas.microsoft.com/office/drawing/2014/main" id="{6C76DBD2-1640-65E7-CD76-B2ECAD3801AB}"/>
                      </a:ext>
                    </a:extLst>
                  </p14:cNvPr>
                  <p14:cNvContentPartPr/>
                  <p14:nvPr/>
                </p14:nvContentPartPr>
                <p14:xfrm>
                  <a:off x="5800100" y="2227755"/>
                  <a:ext cx="151200" cy="113400"/>
                </p14:xfrm>
              </p:contentPart>
            </mc:Choice>
            <mc:Fallback xmlns="">
              <p:pic>
                <p:nvPicPr>
                  <p:cNvPr id="47" name="Рукописный ввод 46">
                    <a:extLst>
                      <a:ext uri="{FF2B5EF4-FFF2-40B4-BE49-F238E27FC236}">
                        <a16:creationId xmlns:a16="http://schemas.microsoft.com/office/drawing/2014/main" id="{6C76DBD2-1640-65E7-CD76-B2ECAD3801A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791271" y="2218802"/>
                    <a:ext cx="169226" cy="13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8" name="Рукописный ввод 47">
                    <a:extLst>
                      <a:ext uri="{FF2B5EF4-FFF2-40B4-BE49-F238E27FC236}">
                        <a16:creationId xmlns:a16="http://schemas.microsoft.com/office/drawing/2014/main" id="{57AB28B4-7306-AC0E-81CE-A098E3B0A988}"/>
                      </a:ext>
                    </a:extLst>
                  </p14:cNvPr>
                  <p14:cNvContentPartPr/>
                  <p14:nvPr/>
                </p14:nvContentPartPr>
                <p14:xfrm>
                  <a:off x="5431820" y="2273115"/>
                  <a:ext cx="126000" cy="79560"/>
                </p14:xfrm>
              </p:contentPart>
            </mc:Choice>
            <mc:Fallback xmlns="">
              <p:pic>
                <p:nvPicPr>
                  <p:cNvPr id="48" name="Рукописный ввод 47">
                    <a:extLst>
                      <a:ext uri="{FF2B5EF4-FFF2-40B4-BE49-F238E27FC236}">
                        <a16:creationId xmlns:a16="http://schemas.microsoft.com/office/drawing/2014/main" id="{57AB28B4-7306-AC0E-81CE-A098E3B0A98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422978" y="2263777"/>
                    <a:ext cx="144053" cy="97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BA833B1C-AE23-D653-86F2-A588631C1575}"/>
                      </a:ext>
                    </a:extLst>
                  </p14:cNvPr>
                  <p14:cNvContentPartPr/>
                  <p14:nvPr/>
                </p14:nvContentPartPr>
                <p14:xfrm>
                  <a:off x="5451980" y="2212995"/>
                  <a:ext cx="13320" cy="3780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BA833B1C-AE23-D653-86F2-A588631C157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442730" y="2204101"/>
                    <a:ext cx="31450" cy="55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681BC340-DB3D-3DDD-6F6C-0D72FCCCA808}"/>
                      </a:ext>
                    </a:extLst>
                  </p14:cNvPr>
                  <p14:cNvContentPartPr/>
                  <p14:nvPr/>
                </p14:nvContentPartPr>
                <p14:xfrm>
                  <a:off x="3622460" y="1980435"/>
                  <a:ext cx="933840" cy="47088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681BC340-DB3D-3DDD-6F6C-0D72FCCCA808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613629" y="1971480"/>
                    <a:ext cx="951869" cy="489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3C619334-BB4A-8AA4-8D60-2FE67D19E884}"/>
                      </a:ext>
                    </a:extLst>
                  </p14:cNvPr>
                  <p14:cNvContentPartPr/>
                  <p14:nvPr/>
                </p14:nvContentPartPr>
                <p14:xfrm>
                  <a:off x="4556660" y="2187435"/>
                  <a:ext cx="757800" cy="4140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3C619334-BB4A-8AA4-8D60-2FE67D19E88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547459" y="2178111"/>
                    <a:ext cx="775834" cy="59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6F14AA5C-E3B8-AD3D-B1A3-B5FD010676AD}"/>
                      </a:ext>
                    </a:extLst>
                  </p14:cNvPr>
                  <p14:cNvContentPartPr/>
                  <p14:nvPr/>
                </p14:nvContentPartPr>
                <p14:xfrm>
                  <a:off x="4612820" y="2020035"/>
                  <a:ext cx="499320" cy="31320"/>
                </p14:xfrm>
              </p:contentPart>
            </mc:Choice>
            <mc:Fallback xmlns=""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6F14AA5C-E3B8-AD3D-B1A3-B5FD010676AD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603621" y="2010714"/>
                    <a:ext cx="517350" cy="49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C329C52D-DC57-3929-E46F-6837D451E9BA}"/>
                      </a:ext>
                    </a:extLst>
                  </p14:cNvPr>
                  <p14:cNvContentPartPr/>
                  <p14:nvPr/>
                </p14:nvContentPartPr>
                <p14:xfrm>
                  <a:off x="4143020" y="1911315"/>
                  <a:ext cx="136080" cy="61200"/>
                </p14:xfrm>
              </p:contentPart>
            </mc:Choice>
            <mc:Fallback xmlns=""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C329C52D-DC57-3929-E46F-6837D451E9B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133825" y="1901986"/>
                    <a:ext cx="154101" cy="79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A4679EB3-33CF-7601-4814-1001AB96B4F4}"/>
                      </a:ext>
                    </a:extLst>
                  </p14:cNvPr>
                  <p14:cNvContentPartPr/>
                  <p14:nvPr/>
                </p14:nvContentPartPr>
                <p14:xfrm>
                  <a:off x="4221500" y="1884675"/>
                  <a:ext cx="399960" cy="12852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A4679EB3-33CF-7601-4814-1001AB96B4F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212301" y="1875362"/>
                    <a:ext cx="417989" cy="146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1FEF2A48-4B86-200E-72A9-1DD35B8C7C77}"/>
                      </a:ext>
                    </a:extLst>
                  </p14:cNvPr>
                  <p14:cNvContentPartPr/>
                  <p14:nvPr/>
                </p14:nvContentPartPr>
                <p14:xfrm>
                  <a:off x="3622460" y="1905915"/>
                  <a:ext cx="601200" cy="11520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1FEF2A48-4B86-200E-72A9-1DD35B8C7C77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613630" y="1896967"/>
                    <a:ext cx="619229" cy="133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6" name="Рукописный ввод 55">
                    <a:extLst>
                      <a:ext uri="{FF2B5EF4-FFF2-40B4-BE49-F238E27FC236}">
                        <a16:creationId xmlns:a16="http://schemas.microsoft.com/office/drawing/2014/main" id="{B8E11661-A053-8FE3-824A-875AA6DB22F9}"/>
                      </a:ext>
                    </a:extLst>
                  </p14:cNvPr>
                  <p14:cNvContentPartPr/>
                  <p14:nvPr/>
                </p14:nvContentPartPr>
                <p14:xfrm>
                  <a:off x="4264700" y="2021835"/>
                  <a:ext cx="40320" cy="10440"/>
                </p14:xfrm>
              </p:contentPart>
            </mc:Choice>
            <mc:Fallback xmlns="">
              <p:pic>
                <p:nvPicPr>
                  <p:cNvPr id="56" name="Рукописный ввод 55">
                    <a:extLst>
                      <a:ext uri="{FF2B5EF4-FFF2-40B4-BE49-F238E27FC236}">
                        <a16:creationId xmlns:a16="http://schemas.microsoft.com/office/drawing/2014/main" id="{B8E11661-A053-8FE3-824A-875AA6DB22F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255452" y="2012886"/>
                    <a:ext cx="58446" cy="287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7" name="Рукописный ввод 56">
                    <a:extLst>
                      <a:ext uri="{FF2B5EF4-FFF2-40B4-BE49-F238E27FC236}">
                        <a16:creationId xmlns:a16="http://schemas.microsoft.com/office/drawing/2014/main" id="{3800837E-D4F9-E437-5E66-1A1401B29FE8}"/>
                      </a:ext>
                    </a:extLst>
                  </p14:cNvPr>
                  <p14:cNvContentPartPr/>
                  <p14:nvPr/>
                </p14:nvContentPartPr>
                <p14:xfrm>
                  <a:off x="4312940" y="1975035"/>
                  <a:ext cx="25560" cy="12960"/>
                </p14:xfrm>
              </p:contentPart>
            </mc:Choice>
            <mc:Fallback xmlns="">
              <p:pic>
                <p:nvPicPr>
                  <p:cNvPr id="57" name="Рукописный ввод 56">
                    <a:extLst>
                      <a:ext uri="{FF2B5EF4-FFF2-40B4-BE49-F238E27FC236}">
                        <a16:creationId xmlns:a16="http://schemas.microsoft.com/office/drawing/2014/main" id="{3800837E-D4F9-E437-5E66-1A1401B29FE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303679" y="1966148"/>
                    <a:ext cx="43711" cy="31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8" name="Рукописный ввод 57">
                    <a:extLst>
                      <a:ext uri="{FF2B5EF4-FFF2-40B4-BE49-F238E27FC236}">
                        <a16:creationId xmlns:a16="http://schemas.microsoft.com/office/drawing/2014/main" id="{E9D37364-7E8C-AD1B-EFD5-FF2BBBFD3378}"/>
                      </a:ext>
                    </a:extLst>
                  </p14:cNvPr>
                  <p14:cNvContentPartPr/>
                  <p14:nvPr/>
                </p14:nvContentPartPr>
                <p14:xfrm>
                  <a:off x="3699860" y="1980435"/>
                  <a:ext cx="65880" cy="48240"/>
                </p14:xfrm>
              </p:contentPart>
            </mc:Choice>
            <mc:Fallback xmlns="">
              <p:pic>
                <p:nvPicPr>
                  <p:cNvPr id="58" name="Рукописный ввод 57">
                    <a:extLst>
                      <a:ext uri="{FF2B5EF4-FFF2-40B4-BE49-F238E27FC236}">
                        <a16:creationId xmlns:a16="http://schemas.microsoft.com/office/drawing/2014/main" id="{E9D37364-7E8C-AD1B-EFD5-FF2BBBFD337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691027" y="1971460"/>
                    <a:ext cx="83914" cy="66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9" name="Рукописный ввод 58">
                    <a:extLst>
                      <a:ext uri="{FF2B5EF4-FFF2-40B4-BE49-F238E27FC236}">
                        <a16:creationId xmlns:a16="http://schemas.microsoft.com/office/drawing/2014/main" id="{2A560694-A78F-0060-FCAD-534575348030}"/>
                      </a:ext>
                    </a:extLst>
                  </p14:cNvPr>
                  <p14:cNvContentPartPr/>
                  <p14:nvPr/>
                </p14:nvContentPartPr>
                <p14:xfrm>
                  <a:off x="3944660" y="1914555"/>
                  <a:ext cx="4320" cy="39240"/>
                </p14:xfrm>
              </p:contentPart>
            </mc:Choice>
            <mc:Fallback xmlns="">
              <p:pic>
                <p:nvPicPr>
                  <p:cNvPr id="59" name="Рукописный ввод 58">
                    <a:extLst>
                      <a:ext uri="{FF2B5EF4-FFF2-40B4-BE49-F238E27FC236}">
                        <a16:creationId xmlns:a16="http://schemas.microsoft.com/office/drawing/2014/main" id="{2A560694-A78F-0060-FCAD-53457534803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935235" y="1905212"/>
                    <a:ext cx="23564" cy="57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0" name="Рукописный ввод 59">
                    <a:extLst>
                      <a:ext uri="{FF2B5EF4-FFF2-40B4-BE49-F238E27FC236}">
                        <a16:creationId xmlns:a16="http://schemas.microsoft.com/office/drawing/2014/main" id="{2519910B-E17E-AAE8-F5E7-CB4E6F476A2F}"/>
                      </a:ext>
                    </a:extLst>
                  </p14:cNvPr>
                  <p14:cNvContentPartPr/>
                  <p14:nvPr/>
                </p14:nvContentPartPr>
                <p14:xfrm>
                  <a:off x="4017380" y="2096355"/>
                  <a:ext cx="80280" cy="159480"/>
                </p14:xfrm>
              </p:contentPart>
            </mc:Choice>
            <mc:Fallback xmlns="">
              <p:pic>
                <p:nvPicPr>
                  <p:cNvPr id="60" name="Рукописный ввод 59">
                    <a:extLst>
                      <a:ext uri="{FF2B5EF4-FFF2-40B4-BE49-F238E27FC236}">
                        <a16:creationId xmlns:a16="http://schemas.microsoft.com/office/drawing/2014/main" id="{2519910B-E17E-AAE8-F5E7-CB4E6F476A2F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4008542" y="2087391"/>
                    <a:ext cx="98325" cy="1777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BDCECECE-20DD-6F54-4443-4EB8A2776ACE}"/>
                      </a:ext>
                    </a:extLst>
                  </p14:cNvPr>
                  <p14:cNvContentPartPr/>
                  <p14:nvPr/>
                </p14:nvContentPartPr>
                <p14:xfrm>
                  <a:off x="4153820" y="2163675"/>
                  <a:ext cx="37440" cy="3528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BDCECECE-20DD-6F54-4443-4EB8A2776A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144644" y="2154762"/>
                    <a:ext cx="55426" cy="53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135BD260-B809-0138-A1EC-27E188106AD3}"/>
                      </a:ext>
                    </a:extLst>
                  </p14:cNvPr>
                  <p14:cNvContentPartPr/>
                  <p14:nvPr/>
                </p14:nvContentPartPr>
                <p14:xfrm>
                  <a:off x="5025380" y="1567875"/>
                  <a:ext cx="398880" cy="36468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135BD260-B809-0138-A1EC-27E188106AD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016181" y="1558926"/>
                    <a:ext cx="416911" cy="382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E33716EC-0B50-59DE-6920-AB11CB16348D}"/>
                      </a:ext>
                    </a:extLst>
                  </p14:cNvPr>
                  <p14:cNvContentPartPr/>
                  <p14:nvPr/>
                </p14:nvContentPartPr>
                <p14:xfrm>
                  <a:off x="5057060" y="1526475"/>
                  <a:ext cx="29160" cy="4032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E33716EC-0B50-59DE-6920-AB11CB16348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047947" y="1517142"/>
                    <a:ext cx="47021" cy="58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4" name="Рукописный ввод 63">
                    <a:extLst>
                      <a:ext uri="{FF2B5EF4-FFF2-40B4-BE49-F238E27FC236}">
                        <a16:creationId xmlns:a16="http://schemas.microsoft.com/office/drawing/2014/main" id="{1E4FF334-4245-A423-0FED-84B5207EA422}"/>
                      </a:ext>
                    </a:extLst>
                  </p14:cNvPr>
                  <p14:cNvContentPartPr/>
                  <p14:nvPr/>
                </p14:nvContentPartPr>
                <p14:xfrm>
                  <a:off x="5201060" y="1727715"/>
                  <a:ext cx="15120" cy="15120"/>
                </p14:xfrm>
              </p:contentPart>
            </mc:Choice>
            <mc:Fallback xmlns="">
              <p:pic>
                <p:nvPicPr>
                  <p:cNvPr id="64" name="Рукописный ввод 63">
                    <a:extLst>
                      <a:ext uri="{FF2B5EF4-FFF2-40B4-BE49-F238E27FC236}">
                        <a16:creationId xmlns:a16="http://schemas.microsoft.com/office/drawing/2014/main" id="{1E4FF334-4245-A423-0FED-84B5207EA422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191840" y="1718864"/>
                    <a:ext cx="33190" cy="33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5" name="Рукописный ввод 64">
                    <a:extLst>
                      <a:ext uri="{FF2B5EF4-FFF2-40B4-BE49-F238E27FC236}">
                        <a16:creationId xmlns:a16="http://schemas.microsoft.com/office/drawing/2014/main" id="{CFDBCEFB-99D4-4E91-8D52-5FBE0770AC3C}"/>
                      </a:ext>
                    </a:extLst>
                  </p14:cNvPr>
                  <p14:cNvContentPartPr/>
                  <p14:nvPr/>
                </p14:nvContentPartPr>
                <p14:xfrm>
                  <a:off x="5501300" y="1824195"/>
                  <a:ext cx="66240" cy="72000"/>
                </p14:xfrm>
              </p:contentPart>
            </mc:Choice>
            <mc:Fallback xmlns="">
              <p:pic>
                <p:nvPicPr>
                  <p:cNvPr id="65" name="Рукописный ввод 64">
                    <a:extLst>
                      <a:ext uri="{FF2B5EF4-FFF2-40B4-BE49-F238E27FC236}">
                        <a16:creationId xmlns:a16="http://schemas.microsoft.com/office/drawing/2014/main" id="{CFDBCEFB-99D4-4E91-8D52-5FBE0770AC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492468" y="1814869"/>
                    <a:ext cx="84272" cy="9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6" name="Рукописный ввод 65">
                    <a:extLst>
                      <a:ext uri="{FF2B5EF4-FFF2-40B4-BE49-F238E27FC236}">
                        <a16:creationId xmlns:a16="http://schemas.microsoft.com/office/drawing/2014/main" id="{EFF175A7-48DD-64A0-4B05-707271E0DCAB}"/>
                      </a:ext>
                    </a:extLst>
                  </p14:cNvPr>
                  <p14:cNvContentPartPr/>
                  <p14:nvPr/>
                </p14:nvContentPartPr>
                <p14:xfrm>
                  <a:off x="5642060" y="1774875"/>
                  <a:ext cx="44280" cy="91800"/>
                </p14:xfrm>
              </p:contentPart>
            </mc:Choice>
            <mc:Fallback xmlns="">
              <p:pic>
                <p:nvPicPr>
                  <p:cNvPr id="66" name="Рукописный ввод 65">
                    <a:extLst>
                      <a:ext uri="{FF2B5EF4-FFF2-40B4-BE49-F238E27FC236}">
                        <a16:creationId xmlns:a16="http://schemas.microsoft.com/office/drawing/2014/main" id="{EFF175A7-48DD-64A0-4B05-707271E0DCA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632835" y="1765919"/>
                    <a:ext cx="62361" cy="110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7" name="Рукописный ввод 66">
                    <a:extLst>
                      <a:ext uri="{FF2B5EF4-FFF2-40B4-BE49-F238E27FC236}">
                        <a16:creationId xmlns:a16="http://schemas.microsoft.com/office/drawing/2014/main" id="{0CBAD5F3-A763-774D-FE93-61941A7B8157}"/>
                      </a:ext>
                    </a:extLst>
                  </p14:cNvPr>
                  <p14:cNvContentPartPr/>
                  <p14:nvPr/>
                </p14:nvContentPartPr>
                <p14:xfrm>
                  <a:off x="5779940" y="1405155"/>
                  <a:ext cx="574560" cy="555120"/>
                </p14:xfrm>
              </p:contentPart>
            </mc:Choice>
            <mc:Fallback xmlns="">
              <p:pic>
                <p:nvPicPr>
                  <p:cNvPr id="67" name="Рукописный ввод 66">
                    <a:extLst>
                      <a:ext uri="{FF2B5EF4-FFF2-40B4-BE49-F238E27FC236}">
                        <a16:creationId xmlns:a16="http://schemas.microsoft.com/office/drawing/2014/main" id="{0CBAD5F3-A763-774D-FE93-61941A7B815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771112" y="1395828"/>
                    <a:ext cx="592584" cy="57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8" name="Рукописный ввод 67">
                    <a:extLst>
                      <a:ext uri="{FF2B5EF4-FFF2-40B4-BE49-F238E27FC236}">
                        <a16:creationId xmlns:a16="http://schemas.microsoft.com/office/drawing/2014/main" id="{6BDFEA8A-2341-4207-22D8-2C3522B987F2}"/>
                      </a:ext>
                    </a:extLst>
                  </p14:cNvPr>
                  <p14:cNvContentPartPr/>
                  <p14:nvPr/>
                </p14:nvContentPartPr>
                <p14:xfrm>
                  <a:off x="6084500" y="1670115"/>
                  <a:ext cx="31320" cy="24120"/>
                </p14:xfrm>
              </p:contentPart>
            </mc:Choice>
            <mc:Fallback xmlns="">
              <p:pic>
                <p:nvPicPr>
                  <p:cNvPr id="68" name="Рукописный ввод 67">
                    <a:extLst>
                      <a:ext uri="{FF2B5EF4-FFF2-40B4-BE49-F238E27FC236}">
                        <a16:creationId xmlns:a16="http://schemas.microsoft.com/office/drawing/2014/main" id="{6BDFEA8A-2341-4207-22D8-2C3522B987F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075657" y="1660838"/>
                    <a:ext cx="49375" cy="4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69" name="Рукописный ввод 68">
                    <a:extLst>
                      <a:ext uri="{FF2B5EF4-FFF2-40B4-BE49-F238E27FC236}">
                        <a16:creationId xmlns:a16="http://schemas.microsoft.com/office/drawing/2014/main" id="{B93921EC-509E-716B-9D51-69C86F87A0D7}"/>
                      </a:ext>
                    </a:extLst>
                  </p14:cNvPr>
                  <p14:cNvContentPartPr/>
                  <p14:nvPr/>
                </p14:nvContentPartPr>
                <p14:xfrm>
                  <a:off x="5291420" y="1161075"/>
                  <a:ext cx="617760" cy="219240"/>
                </p14:xfrm>
              </p:contentPart>
            </mc:Choice>
            <mc:Fallback xmlns="">
              <p:pic>
                <p:nvPicPr>
                  <p:cNvPr id="69" name="Рукописный ввод 68">
                    <a:extLst>
                      <a:ext uri="{FF2B5EF4-FFF2-40B4-BE49-F238E27FC236}">
                        <a16:creationId xmlns:a16="http://schemas.microsoft.com/office/drawing/2014/main" id="{B93921EC-509E-716B-9D51-69C86F87A0D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282222" y="1152126"/>
                    <a:ext cx="635789" cy="237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0" name="Рукописный ввод 69">
                    <a:extLst>
                      <a:ext uri="{FF2B5EF4-FFF2-40B4-BE49-F238E27FC236}">
                        <a16:creationId xmlns:a16="http://schemas.microsoft.com/office/drawing/2014/main" id="{D7B9EF7C-705D-307B-C7CD-0FAD44AACFD7}"/>
                      </a:ext>
                    </a:extLst>
                  </p14:cNvPr>
                  <p14:cNvContentPartPr/>
                  <p14:nvPr/>
                </p14:nvContentPartPr>
                <p14:xfrm>
                  <a:off x="5498780" y="1249275"/>
                  <a:ext cx="141120" cy="46800"/>
                </p14:xfrm>
              </p:contentPart>
            </mc:Choice>
            <mc:Fallback xmlns="">
              <p:pic>
                <p:nvPicPr>
                  <p:cNvPr id="70" name="Рукописный ввод 69">
                    <a:extLst>
                      <a:ext uri="{FF2B5EF4-FFF2-40B4-BE49-F238E27FC236}">
                        <a16:creationId xmlns:a16="http://schemas.microsoft.com/office/drawing/2014/main" id="{D7B9EF7C-705D-307B-C7CD-0FAD44AACFD7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489569" y="1240289"/>
                    <a:ext cx="159175" cy="65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1" name="Рукописный ввод 70">
                    <a:extLst>
                      <a:ext uri="{FF2B5EF4-FFF2-40B4-BE49-F238E27FC236}">
                        <a16:creationId xmlns:a16="http://schemas.microsoft.com/office/drawing/2014/main" id="{A7E10D08-0CAD-35B9-536F-47EC43C0BAC9}"/>
                      </a:ext>
                    </a:extLst>
                  </p14:cNvPr>
                  <p14:cNvContentPartPr/>
                  <p14:nvPr/>
                </p14:nvContentPartPr>
                <p14:xfrm>
                  <a:off x="5093420" y="1282395"/>
                  <a:ext cx="60120" cy="18720"/>
                </p14:xfrm>
              </p:contentPart>
            </mc:Choice>
            <mc:Fallback xmlns="">
              <p:pic>
                <p:nvPicPr>
                  <p:cNvPr id="71" name="Рукописный ввод 70">
                    <a:extLst>
                      <a:ext uri="{FF2B5EF4-FFF2-40B4-BE49-F238E27FC236}">
                        <a16:creationId xmlns:a16="http://schemas.microsoft.com/office/drawing/2014/main" id="{A7E10D08-0CAD-35B9-536F-47EC43C0BAC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084255" y="1273035"/>
                    <a:ext cx="78083" cy="37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2" name="Рукописный ввод 71">
                    <a:extLst>
                      <a:ext uri="{FF2B5EF4-FFF2-40B4-BE49-F238E27FC236}">
                        <a16:creationId xmlns:a16="http://schemas.microsoft.com/office/drawing/2014/main" id="{7213F6CB-6DA2-C2ED-7C0D-BFDFABBAE0E8}"/>
                      </a:ext>
                    </a:extLst>
                  </p14:cNvPr>
                  <p14:cNvContentPartPr/>
                  <p14:nvPr/>
                </p14:nvContentPartPr>
                <p14:xfrm>
                  <a:off x="5203580" y="1190235"/>
                  <a:ext cx="37800" cy="21960"/>
                </p14:xfrm>
              </p:contentPart>
            </mc:Choice>
            <mc:Fallback xmlns="">
              <p:pic>
                <p:nvPicPr>
                  <p:cNvPr id="72" name="Рукописный ввод 71">
                    <a:extLst>
                      <a:ext uri="{FF2B5EF4-FFF2-40B4-BE49-F238E27FC236}">
                        <a16:creationId xmlns:a16="http://schemas.microsoft.com/office/drawing/2014/main" id="{7213F6CB-6DA2-C2ED-7C0D-BFDFABBAE0E8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194405" y="1180930"/>
                    <a:ext cx="55783" cy="40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3" name="Рукописный ввод 72">
                    <a:extLst>
                      <a:ext uri="{FF2B5EF4-FFF2-40B4-BE49-F238E27FC236}">
                        <a16:creationId xmlns:a16="http://schemas.microsoft.com/office/drawing/2014/main" id="{D7D7361D-98D8-6FB9-AC89-A00319DB28C5}"/>
                      </a:ext>
                    </a:extLst>
                  </p14:cNvPr>
                  <p14:cNvContentPartPr/>
                  <p14:nvPr/>
                </p14:nvContentPartPr>
                <p14:xfrm>
                  <a:off x="5333900" y="1079355"/>
                  <a:ext cx="32400" cy="22680"/>
                </p14:xfrm>
              </p:contentPart>
            </mc:Choice>
            <mc:Fallback xmlns="">
              <p:pic>
                <p:nvPicPr>
                  <p:cNvPr id="73" name="Рукописный ввод 72">
                    <a:extLst>
                      <a:ext uri="{FF2B5EF4-FFF2-40B4-BE49-F238E27FC236}">
                        <a16:creationId xmlns:a16="http://schemas.microsoft.com/office/drawing/2014/main" id="{D7D7361D-98D8-6FB9-AC89-A00319DB28C5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5324695" y="1070432"/>
                    <a:ext cx="50441" cy="40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4" name="Рукописный ввод 73">
                    <a:extLst>
                      <a:ext uri="{FF2B5EF4-FFF2-40B4-BE49-F238E27FC236}">
                        <a16:creationId xmlns:a16="http://schemas.microsoft.com/office/drawing/2014/main" id="{BF533D43-4F38-1BE7-0D9E-5756FA6E3869}"/>
                      </a:ext>
                    </a:extLst>
                  </p14:cNvPr>
                  <p14:cNvContentPartPr/>
                  <p14:nvPr/>
                </p14:nvContentPartPr>
                <p14:xfrm>
                  <a:off x="5391140" y="975315"/>
                  <a:ext cx="51840" cy="94680"/>
                </p14:xfrm>
              </p:contentPart>
            </mc:Choice>
            <mc:Fallback xmlns="">
              <p:pic>
                <p:nvPicPr>
                  <p:cNvPr id="74" name="Рукописный ввод 73">
                    <a:extLst>
                      <a:ext uri="{FF2B5EF4-FFF2-40B4-BE49-F238E27FC236}">
                        <a16:creationId xmlns:a16="http://schemas.microsoft.com/office/drawing/2014/main" id="{BF533D43-4F38-1BE7-0D9E-5756FA6E386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381949" y="966369"/>
                    <a:ext cx="69855" cy="112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5" name="Рукописный ввод 74">
                    <a:extLst>
                      <a:ext uri="{FF2B5EF4-FFF2-40B4-BE49-F238E27FC236}">
                        <a16:creationId xmlns:a16="http://schemas.microsoft.com/office/drawing/2014/main" id="{156DA8F4-312D-67C6-1B7C-17276D06A990}"/>
                      </a:ext>
                    </a:extLst>
                  </p14:cNvPr>
                  <p14:cNvContentPartPr/>
                  <p14:nvPr/>
                </p14:nvContentPartPr>
                <p14:xfrm>
                  <a:off x="6248660" y="929955"/>
                  <a:ext cx="93600" cy="118800"/>
                </p14:xfrm>
              </p:contentPart>
            </mc:Choice>
            <mc:Fallback xmlns="">
              <p:pic>
                <p:nvPicPr>
                  <p:cNvPr id="75" name="Рукописный ввод 74">
                    <a:extLst>
                      <a:ext uri="{FF2B5EF4-FFF2-40B4-BE49-F238E27FC236}">
                        <a16:creationId xmlns:a16="http://schemas.microsoft.com/office/drawing/2014/main" id="{156DA8F4-312D-67C6-1B7C-17276D06A99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239816" y="920645"/>
                    <a:ext cx="111657" cy="137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6" name="Рукописный ввод 75">
                    <a:extLst>
                      <a:ext uri="{FF2B5EF4-FFF2-40B4-BE49-F238E27FC236}">
                        <a16:creationId xmlns:a16="http://schemas.microsoft.com/office/drawing/2014/main" id="{27C2BABD-8E2F-2E09-8E2A-98E351C0D64F}"/>
                      </a:ext>
                    </a:extLst>
                  </p14:cNvPr>
                  <p14:cNvContentPartPr/>
                  <p14:nvPr/>
                </p14:nvContentPartPr>
                <p14:xfrm>
                  <a:off x="6343700" y="947955"/>
                  <a:ext cx="164880" cy="103320"/>
                </p14:xfrm>
              </p:contentPart>
            </mc:Choice>
            <mc:Fallback xmlns="">
              <p:pic>
                <p:nvPicPr>
                  <p:cNvPr id="76" name="Рукописный ввод 75">
                    <a:extLst>
                      <a:ext uri="{FF2B5EF4-FFF2-40B4-BE49-F238E27FC236}">
                        <a16:creationId xmlns:a16="http://schemas.microsoft.com/office/drawing/2014/main" id="{27C2BABD-8E2F-2E09-8E2A-98E351C0D64F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334867" y="939003"/>
                    <a:ext cx="182914" cy="121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7" name="Рукописный ввод 76">
                    <a:extLst>
                      <a:ext uri="{FF2B5EF4-FFF2-40B4-BE49-F238E27FC236}">
                        <a16:creationId xmlns:a16="http://schemas.microsoft.com/office/drawing/2014/main" id="{FF9064BF-922A-9D72-DD6F-FDE6D27E8BFA}"/>
                      </a:ext>
                    </a:extLst>
                  </p14:cNvPr>
                  <p14:cNvContentPartPr/>
                  <p14:nvPr/>
                </p14:nvContentPartPr>
                <p14:xfrm>
                  <a:off x="6481940" y="1171875"/>
                  <a:ext cx="74880" cy="24480"/>
                </p14:xfrm>
              </p:contentPart>
            </mc:Choice>
            <mc:Fallback xmlns="">
              <p:pic>
                <p:nvPicPr>
                  <p:cNvPr id="77" name="Рукописный ввод 76">
                    <a:extLst>
                      <a:ext uri="{FF2B5EF4-FFF2-40B4-BE49-F238E27FC236}">
                        <a16:creationId xmlns:a16="http://schemas.microsoft.com/office/drawing/2014/main" id="{FF9064BF-922A-9D72-DD6F-FDE6D27E8BF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472764" y="1162460"/>
                    <a:ext cx="92866" cy="429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8" name="Рукописный ввод 77">
                    <a:extLst>
                      <a:ext uri="{FF2B5EF4-FFF2-40B4-BE49-F238E27FC236}">
                        <a16:creationId xmlns:a16="http://schemas.microsoft.com/office/drawing/2014/main" id="{7F149DE3-14DB-8A4F-1C49-13E0354B79E8}"/>
                      </a:ext>
                    </a:extLst>
                  </p14:cNvPr>
                  <p14:cNvContentPartPr/>
                  <p14:nvPr/>
                </p14:nvContentPartPr>
                <p14:xfrm>
                  <a:off x="6555740" y="1384275"/>
                  <a:ext cx="93960" cy="33120"/>
                </p14:xfrm>
              </p:contentPart>
            </mc:Choice>
            <mc:Fallback xmlns="">
              <p:pic>
                <p:nvPicPr>
                  <p:cNvPr id="78" name="Рукописный ввод 77">
                    <a:extLst>
                      <a:ext uri="{FF2B5EF4-FFF2-40B4-BE49-F238E27FC236}">
                        <a16:creationId xmlns:a16="http://schemas.microsoft.com/office/drawing/2014/main" id="{7F149DE3-14DB-8A4F-1C49-13E0354B79E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546564" y="1375242"/>
                    <a:ext cx="111945" cy="51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9" name="Рукописный ввод 78">
                    <a:extLst>
                      <a:ext uri="{FF2B5EF4-FFF2-40B4-BE49-F238E27FC236}">
                        <a16:creationId xmlns:a16="http://schemas.microsoft.com/office/drawing/2014/main" id="{66E74B8A-40B6-B0D3-3D95-4B4DE469BAF9}"/>
                      </a:ext>
                    </a:extLst>
                  </p14:cNvPr>
                  <p14:cNvContentPartPr/>
                  <p14:nvPr/>
                </p14:nvContentPartPr>
                <p14:xfrm>
                  <a:off x="6490220" y="1602075"/>
                  <a:ext cx="59760" cy="76680"/>
                </p14:xfrm>
              </p:contentPart>
            </mc:Choice>
            <mc:Fallback xmlns="">
              <p:pic>
                <p:nvPicPr>
                  <p:cNvPr id="79" name="Рукописный ввод 78">
                    <a:extLst>
                      <a:ext uri="{FF2B5EF4-FFF2-40B4-BE49-F238E27FC236}">
                        <a16:creationId xmlns:a16="http://schemas.microsoft.com/office/drawing/2014/main" id="{66E74B8A-40B6-B0D3-3D95-4B4DE469BAF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481054" y="1593141"/>
                    <a:ext cx="77725" cy="94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0" name="Рукописный ввод 79">
                    <a:extLst>
                      <a:ext uri="{FF2B5EF4-FFF2-40B4-BE49-F238E27FC236}">
                        <a16:creationId xmlns:a16="http://schemas.microsoft.com/office/drawing/2014/main" id="{8FB298D5-0622-C6A5-662A-CC31DDC20AA5}"/>
                      </a:ext>
                    </a:extLst>
                  </p14:cNvPr>
                  <p14:cNvContentPartPr/>
                  <p14:nvPr/>
                </p14:nvContentPartPr>
                <p14:xfrm>
                  <a:off x="6495620" y="1748235"/>
                  <a:ext cx="52200" cy="84960"/>
                </p14:xfrm>
              </p:contentPart>
            </mc:Choice>
            <mc:Fallback xmlns="">
              <p:pic>
                <p:nvPicPr>
                  <p:cNvPr id="80" name="Рукописный ввод 79">
                    <a:extLst>
                      <a:ext uri="{FF2B5EF4-FFF2-40B4-BE49-F238E27FC236}">
                        <a16:creationId xmlns:a16="http://schemas.microsoft.com/office/drawing/2014/main" id="{8FB298D5-0622-C6A5-662A-CC31DDC20AA5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486797" y="1739292"/>
                    <a:ext cx="70213" cy="103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1" name="Рукописный ввод 80">
                    <a:extLst>
                      <a:ext uri="{FF2B5EF4-FFF2-40B4-BE49-F238E27FC236}">
                        <a16:creationId xmlns:a16="http://schemas.microsoft.com/office/drawing/2014/main" id="{602B08A8-72B7-1FB1-BFCC-CD226EE5F005}"/>
                      </a:ext>
                    </a:extLst>
                  </p14:cNvPr>
                  <p14:cNvContentPartPr/>
                  <p14:nvPr/>
                </p14:nvContentPartPr>
                <p14:xfrm>
                  <a:off x="6248300" y="1938315"/>
                  <a:ext cx="133200" cy="198000"/>
                </p14:xfrm>
              </p:contentPart>
            </mc:Choice>
            <mc:Fallback xmlns="">
              <p:pic>
                <p:nvPicPr>
                  <p:cNvPr id="81" name="Рукописный ввод 80">
                    <a:extLst>
                      <a:ext uri="{FF2B5EF4-FFF2-40B4-BE49-F238E27FC236}">
                        <a16:creationId xmlns:a16="http://schemas.microsoft.com/office/drawing/2014/main" id="{602B08A8-72B7-1FB1-BFCC-CD226EE5F00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239469" y="1928993"/>
                    <a:ext cx="151230" cy="216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2" name="Рукописный ввод 81">
                    <a:extLst>
                      <a:ext uri="{FF2B5EF4-FFF2-40B4-BE49-F238E27FC236}">
                        <a16:creationId xmlns:a16="http://schemas.microsoft.com/office/drawing/2014/main" id="{AE7129A8-7FA8-C9BF-E456-FBD5B6986631}"/>
                      </a:ext>
                    </a:extLst>
                  </p14:cNvPr>
                  <p14:cNvContentPartPr/>
                  <p14:nvPr/>
                </p14:nvContentPartPr>
                <p14:xfrm>
                  <a:off x="5885925" y="2550595"/>
                  <a:ext cx="320040" cy="459720"/>
                </p14:xfrm>
              </p:contentPart>
            </mc:Choice>
            <mc:Fallback xmlns="">
              <p:pic>
                <p:nvPicPr>
                  <p:cNvPr id="82" name="Рукописный ввод 81">
                    <a:extLst>
                      <a:ext uri="{FF2B5EF4-FFF2-40B4-BE49-F238E27FC236}">
                        <a16:creationId xmlns:a16="http://schemas.microsoft.com/office/drawing/2014/main" id="{AE7129A8-7FA8-C9BF-E456-FBD5B698663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877096" y="2541639"/>
                    <a:ext cx="338065" cy="478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3" name="Рукописный ввод 82">
                    <a:extLst>
                      <a:ext uri="{FF2B5EF4-FFF2-40B4-BE49-F238E27FC236}">
                        <a16:creationId xmlns:a16="http://schemas.microsoft.com/office/drawing/2014/main" id="{AAB3CEC0-E538-1583-421C-BFBDF393A467}"/>
                      </a:ext>
                    </a:extLst>
                  </p14:cNvPr>
                  <p14:cNvContentPartPr/>
                  <p14:nvPr/>
                </p14:nvContentPartPr>
                <p14:xfrm>
                  <a:off x="6207765" y="2381755"/>
                  <a:ext cx="133920" cy="113760"/>
                </p14:xfrm>
              </p:contentPart>
            </mc:Choice>
            <mc:Fallback xmlns="">
              <p:pic>
                <p:nvPicPr>
                  <p:cNvPr id="83" name="Рукописный ввод 82">
                    <a:extLst>
                      <a:ext uri="{FF2B5EF4-FFF2-40B4-BE49-F238E27FC236}">
                        <a16:creationId xmlns:a16="http://schemas.microsoft.com/office/drawing/2014/main" id="{AAB3CEC0-E538-1583-421C-BFBDF393A46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6198935" y="2372430"/>
                    <a:ext cx="151948" cy="132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84" name="Рукописный ввод 83">
                    <a:extLst>
                      <a:ext uri="{FF2B5EF4-FFF2-40B4-BE49-F238E27FC236}">
                        <a16:creationId xmlns:a16="http://schemas.microsoft.com/office/drawing/2014/main" id="{9C1F9275-20BE-B9F6-E014-A53614827FB9}"/>
                      </a:ext>
                    </a:extLst>
                  </p14:cNvPr>
                  <p14:cNvContentPartPr/>
                  <p14:nvPr/>
                </p14:nvContentPartPr>
                <p14:xfrm>
                  <a:off x="6298125" y="1946155"/>
                  <a:ext cx="561600" cy="371520"/>
                </p14:xfrm>
              </p:contentPart>
            </mc:Choice>
            <mc:Fallback xmlns="">
              <p:pic>
                <p:nvPicPr>
                  <p:cNvPr id="84" name="Рукописный ввод 83">
                    <a:extLst>
                      <a:ext uri="{FF2B5EF4-FFF2-40B4-BE49-F238E27FC236}">
                        <a16:creationId xmlns:a16="http://schemas.microsoft.com/office/drawing/2014/main" id="{9C1F9275-20BE-B9F6-E014-A53614827FB9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89292" y="1936830"/>
                    <a:ext cx="579633" cy="3897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85" name="Рукописный ввод 84">
                    <a:extLst>
                      <a:ext uri="{FF2B5EF4-FFF2-40B4-BE49-F238E27FC236}">
                        <a16:creationId xmlns:a16="http://schemas.microsoft.com/office/drawing/2014/main" id="{537757CB-9687-DC19-0BEA-34524FD61B74}"/>
                      </a:ext>
                    </a:extLst>
                  </p14:cNvPr>
                  <p14:cNvContentPartPr/>
                  <p14:nvPr/>
                </p14:nvContentPartPr>
                <p14:xfrm>
                  <a:off x="7134045" y="2260435"/>
                  <a:ext cx="227880" cy="769680"/>
                </p14:xfrm>
              </p:contentPart>
            </mc:Choice>
            <mc:Fallback xmlns="">
              <p:pic>
                <p:nvPicPr>
                  <p:cNvPr id="85" name="Рукописный ввод 84">
                    <a:extLst>
                      <a:ext uri="{FF2B5EF4-FFF2-40B4-BE49-F238E27FC236}">
                        <a16:creationId xmlns:a16="http://schemas.microsoft.com/office/drawing/2014/main" id="{537757CB-9687-DC19-0BEA-34524FD61B7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124841" y="2251108"/>
                    <a:ext cx="245919" cy="787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6" name="Рукописный ввод 85">
                    <a:extLst>
                      <a:ext uri="{FF2B5EF4-FFF2-40B4-BE49-F238E27FC236}">
                        <a16:creationId xmlns:a16="http://schemas.microsoft.com/office/drawing/2014/main" id="{1C242259-05F6-8F13-1653-EA2ACF933360}"/>
                      </a:ext>
                    </a:extLst>
                  </p14:cNvPr>
                  <p14:cNvContentPartPr/>
                  <p14:nvPr/>
                </p14:nvContentPartPr>
                <p14:xfrm>
                  <a:off x="6663525" y="3161515"/>
                  <a:ext cx="272880" cy="66960"/>
                </p14:xfrm>
              </p:contentPart>
            </mc:Choice>
            <mc:Fallback xmlns="">
              <p:pic>
                <p:nvPicPr>
                  <p:cNvPr id="86" name="Рукописный ввод 85">
                    <a:extLst>
                      <a:ext uri="{FF2B5EF4-FFF2-40B4-BE49-F238E27FC236}">
                        <a16:creationId xmlns:a16="http://schemas.microsoft.com/office/drawing/2014/main" id="{1C242259-05F6-8F13-1653-EA2ACF933360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654319" y="3152537"/>
                    <a:ext cx="290925" cy="85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7" name="Рукописный ввод 86">
                    <a:extLst>
                      <a:ext uri="{FF2B5EF4-FFF2-40B4-BE49-F238E27FC236}">
                        <a16:creationId xmlns:a16="http://schemas.microsoft.com/office/drawing/2014/main" id="{2D6ECF58-58E0-505E-0438-BCAEB6EECEA4}"/>
                      </a:ext>
                    </a:extLst>
                  </p14:cNvPr>
                  <p14:cNvContentPartPr/>
                  <p14:nvPr/>
                </p14:nvContentPartPr>
                <p14:xfrm>
                  <a:off x="6934965" y="3096355"/>
                  <a:ext cx="84240" cy="261000"/>
                </p14:xfrm>
              </p:contentPart>
            </mc:Choice>
            <mc:Fallback xmlns="">
              <p:pic>
                <p:nvPicPr>
                  <p:cNvPr id="87" name="Рукописный ввод 86">
                    <a:extLst>
                      <a:ext uri="{FF2B5EF4-FFF2-40B4-BE49-F238E27FC236}">
                        <a16:creationId xmlns:a16="http://schemas.microsoft.com/office/drawing/2014/main" id="{2D6ECF58-58E0-505E-0438-BCAEB6EECEA4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926136" y="3087406"/>
                    <a:ext cx="102265" cy="2792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8" name="Рукописный ввод 87">
                    <a:extLst>
                      <a:ext uri="{FF2B5EF4-FFF2-40B4-BE49-F238E27FC236}">
                        <a16:creationId xmlns:a16="http://schemas.microsoft.com/office/drawing/2014/main" id="{A55EC67F-A1EE-3D98-91DD-8B803714E4AD}"/>
                      </a:ext>
                    </a:extLst>
                  </p14:cNvPr>
                  <p14:cNvContentPartPr/>
                  <p14:nvPr/>
                </p14:nvContentPartPr>
                <p14:xfrm>
                  <a:off x="6911205" y="3206515"/>
                  <a:ext cx="74160" cy="151200"/>
                </p14:xfrm>
              </p:contentPart>
            </mc:Choice>
            <mc:Fallback xmlns="">
              <p:pic>
                <p:nvPicPr>
                  <p:cNvPr id="88" name="Рукописный ввод 87">
                    <a:extLst>
                      <a:ext uri="{FF2B5EF4-FFF2-40B4-BE49-F238E27FC236}">
                        <a16:creationId xmlns:a16="http://schemas.microsoft.com/office/drawing/2014/main" id="{A55EC67F-A1EE-3D98-91DD-8B803714E4AD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902027" y="3197205"/>
                    <a:ext cx="92149" cy="169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9" name="Рукописный ввод 88">
                    <a:extLst>
                      <a:ext uri="{FF2B5EF4-FFF2-40B4-BE49-F238E27FC236}">
                        <a16:creationId xmlns:a16="http://schemas.microsoft.com/office/drawing/2014/main" id="{755B43CB-63D2-E718-D834-FA45453BA514}"/>
                      </a:ext>
                    </a:extLst>
                  </p14:cNvPr>
                  <p14:cNvContentPartPr/>
                  <p14:nvPr/>
                </p14:nvContentPartPr>
                <p14:xfrm>
                  <a:off x="7011285" y="3203995"/>
                  <a:ext cx="142560" cy="118440"/>
                </p14:xfrm>
              </p:contentPart>
            </mc:Choice>
            <mc:Fallback xmlns="">
              <p:pic>
                <p:nvPicPr>
                  <p:cNvPr id="89" name="Рукописный ввод 88">
                    <a:extLst>
                      <a:ext uri="{FF2B5EF4-FFF2-40B4-BE49-F238E27FC236}">
                        <a16:creationId xmlns:a16="http://schemas.microsoft.com/office/drawing/2014/main" id="{755B43CB-63D2-E718-D834-FA45453BA514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002099" y="3194684"/>
                    <a:ext cx="160564" cy="136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90" name="Рукописный ввод 89">
                    <a:extLst>
                      <a:ext uri="{FF2B5EF4-FFF2-40B4-BE49-F238E27FC236}">
                        <a16:creationId xmlns:a16="http://schemas.microsoft.com/office/drawing/2014/main" id="{BA2CEA17-F692-8769-9F19-364000CD1942}"/>
                      </a:ext>
                    </a:extLst>
                  </p14:cNvPr>
                  <p14:cNvContentPartPr/>
                  <p14:nvPr/>
                </p14:nvContentPartPr>
                <p14:xfrm>
                  <a:off x="7041525" y="3032635"/>
                  <a:ext cx="233280" cy="96120"/>
                </p14:xfrm>
              </p:contentPart>
            </mc:Choice>
            <mc:Fallback xmlns="">
              <p:pic>
                <p:nvPicPr>
                  <p:cNvPr id="90" name="Рукописный ввод 89">
                    <a:extLst>
                      <a:ext uri="{FF2B5EF4-FFF2-40B4-BE49-F238E27FC236}">
                        <a16:creationId xmlns:a16="http://schemas.microsoft.com/office/drawing/2014/main" id="{BA2CEA17-F692-8769-9F19-364000CD194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032326" y="3023694"/>
                    <a:ext cx="251310" cy="114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91" name="Рукописный ввод 90">
                    <a:extLst>
                      <a:ext uri="{FF2B5EF4-FFF2-40B4-BE49-F238E27FC236}">
                        <a16:creationId xmlns:a16="http://schemas.microsoft.com/office/drawing/2014/main" id="{6E65F013-BE84-A903-D2A5-0753133F29EB}"/>
                      </a:ext>
                    </a:extLst>
                  </p14:cNvPr>
                  <p14:cNvContentPartPr/>
                  <p14:nvPr/>
                </p14:nvContentPartPr>
                <p14:xfrm>
                  <a:off x="7123245" y="3076555"/>
                  <a:ext cx="160200" cy="95400"/>
                </p14:xfrm>
              </p:contentPart>
            </mc:Choice>
            <mc:Fallback xmlns="">
              <p:pic>
                <p:nvPicPr>
                  <p:cNvPr id="91" name="Рукописный ввод 90">
                    <a:extLst>
                      <a:ext uri="{FF2B5EF4-FFF2-40B4-BE49-F238E27FC236}">
                        <a16:creationId xmlns:a16="http://schemas.microsoft.com/office/drawing/2014/main" id="{6E65F013-BE84-A903-D2A5-0753133F29E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114406" y="3067202"/>
                    <a:ext cx="178246" cy="113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2" name="Рукописный ввод 91">
                    <a:extLst>
                      <a:ext uri="{FF2B5EF4-FFF2-40B4-BE49-F238E27FC236}">
                        <a16:creationId xmlns:a16="http://schemas.microsoft.com/office/drawing/2014/main" id="{C2EAB8B3-1486-C4E4-38AB-4BC431DDD4BA}"/>
                      </a:ext>
                    </a:extLst>
                  </p14:cNvPr>
                  <p14:cNvContentPartPr/>
                  <p14:nvPr/>
                </p14:nvContentPartPr>
                <p14:xfrm>
                  <a:off x="7135845" y="3083755"/>
                  <a:ext cx="11160" cy="55080"/>
                </p14:xfrm>
              </p:contentPart>
            </mc:Choice>
            <mc:Fallback xmlns="">
              <p:pic>
                <p:nvPicPr>
                  <p:cNvPr id="92" name="Рукописный ввод 91">
                    <a:extLst>
                      <a:ext uri="{FF2B5EF4-FFF2-40B4-BE49-F238E27FC236}">
                        <a16:creationId xmlns:a16="http://schemas.microsoft.com/office/drawing/2014/main" id="{C2EAB8B3-1486-C4E4-38AB-4BC431DDD4BA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126917" y="3074451"/>
                    <a:ext cx="29388" cy="73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93" name="Рукописный ввод 92">
                    <a:extLst>
                      <a:ext uri="{FF2B5EF4-FFF2-40B4-BE49-F238E27FC236}">
                        <a16:creationId xmlns:a16="http://schemas.microsoft.com/office/drawing/2014/main" id="{1AEBBC78-278D-84AC-3C87-FFEF5D504377}"/>
                      </a:ext>
                    </a:extLst>
                  </p14:cNvPr>
                  <p14:cNvContentPartPr/>
                  <p14:nvPr/>
                </p14:nvContentPartPr>
                <p14:xfrm>
                  <a:off x="7220445" y="3034435"/>
                  <a:ext cx="14400" cy="80640"/>
                </p14:xfrm>
              </p:contentPart>
            </mc:Choice>
            <mc:Fallback xmlns="">
              <p:pic>
                <p:nvPicPr>
                  <p:cNvPr id="93" name="Рукописный ввод 92">
                    <a:extLst>
                      <a:ext uri="{FF2B5EF4-FFF2-40B4-BE49-F238E27FC236}">
                        <a16:creationId xmlns:a16="http://schemas.microsoft.com/office/drawing/2014/main" id="{1AEBBC78-278D-84AC-3C87-FFEF5D504377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211583" y="3025102"/>
                    <a:ext cx="32492" cy="98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94" name="Рукописный ввод 93">
                    <a:extLst>
                      <a:ext uri="{FF2B5EF4-FFF2-40B4-BE49-F238E27FC236}">
                        <a16:creationId xmlns:a16="http://schemas.microsoft.com/office/drawing/2014/main" id="{C1C12CD4-6E96-767F-F075-CE613EC13955}"/>
                      </a:ext>
                    </a:extLst>
                  </p14:cNvPr>
                  <p14:cNvContentPartPr/>
                  <p14:nvPr/>
                </p14:nvContentPartPr>
                <p14:xfrm>
                  <a:off x="6710685" y="3271675"/>
                  <a:ext cx="200520" cy="31680"/>
                </p14:xfrm>
              </p:contentPart>
            </mc:Choice>
            <mc:Fallback xmlns="">
              <p:pic>
                <p:nvPicPr>
                  <p:cNvPr id="94" name="Рукописный ввод 93">
                    <a:extLst>
                      <a:ext uri="{FF2B5EF4-FFF2-40B4-BE49-F238E27FC236}">
                        <a16:creationId xmlns:a16="http://schemas.microsoft.com/office/drawing/2014/main" id="{C1C12CD4-6E96-767F-F075-CE613EC1395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701855" y="3262730"/>
                    <a:ext cx="218548" cy="49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5" name="Рукописный ввод 94">
                    <a:extLst>
                      <a:ext uri="{FF2B5EF4-FFF2-40B4-BE49-F238E27FC236}">
                        <a16:creationId xmlns:a16="http://schemas.microsoft.com/office/drawing/2014/main" id="{C22B861F-63B5-5016-FDD1-7F15A90C19FE}"/>
                      </a:ext>
                    </a:extLst>
                  </p14:cNvPr>
                  <p14:cNvContentPartPr/>
                  <p14:nvPr/>
                </p14:nvContentPartPr>
                <p14:xfrm>
                  <a:off x="6733365" y="3215515"/>
                  <a:ext cx="16560" cy="56880"/>
                </p14:xfrm>
              </p:contentPart>
            </mc:Choice>
            <mc:Fallback xmlns="">
              <p:pic>
                <p:nvPicPr>
                  <p:cNvPr id="95" name="Рукописный ввод 94">
                    <a:extLst>
                      <a:ext uri="{FF2B5EF4-FFF2-40B4-BE49-F238E27FC236}">
                        <a16:creationId xmlns:a16="http://schemas.microsoft.com/office/drawing/2014/main" id="{C22B861F-63B5-5016-FDD1-7F15A90C19FE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724165" y="3206593"/>
                    <a:ext cx="34592" cy="75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96" name="Рукописный ввод 95">
                    <a:extLst>
                      <a:ext uri="{FF2B5EF4-FFF2-40B4-BE49-F238E27FC236}">
                        <a16:creationId xmlns:a16="http://schemas.microsoft.com/office/drawing/2014/main" id="{B0BD40A8-640F-6218-F302-2FEF1E159408}"/>
                      </a:ext>
                    </a:extLst>
                  </p14:cNvPr>
                  <p14:cNvContentPartPr/>
                  <p14:nvPr/>
                </p14:nvContentPartPr>
                <p14:xfrm>
                  <a:off x="6855045" y="3198595"/>
                  <a:ext cx="24840" cy="70560"/>
                </p14:xfrm>
              </p:contentPart>
            </mc:Choice>
            <mc:Fallback xmlns="">
              <p:pic>
                <p:nvPicPr>
                  <p:cNvPr id="96" name="Рукописный ввод 95">
                    <a:extLst>
                      <a:ext uri="{FF2B5EF4-FFF2-40B4-BE49-F238E27FC236}">
                        <a16:creationId xmlns:a16="http://schemas.microsoft.com/office/drawing/2014/main" id="{B0BD40A8-640F-6218-F302-2FEF1E15940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846147" y="3189262"/>
                    <a:ext cx="43007" cy="88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97" name="Рукописный ввод 96">
                    <a:extLst>
                      <a:ext uri="{FF2B5EF4-FFF2-40B4-BE49-F238E27FC236}">
                        <a16:creationId xmlns:a16="http://schemas.microsoft.com/office/drawing/2014/main" id="{B75C3048-71CD-1D76-D2F6-D1E8D447CBCF}"/>
                      </a:ext>
                    </a:extLst>
                  </p14:cNvPr>
                  <p14:cNvContentPartPr/>
                  <p14:nvPr/>
                </p14:nvContentPartPr>
                <p14:xfrm>
                  <a:off x="6185805" y="3037315"/>
                  <a:ext cx="177480" cy="156600"/>
                </p14:xfrm>
              </p:contentPart>
            </mc:Choice>
            <mc:Fallback xmlns="">
              <p:pic>
                <p:nvPicPr>
                  <p:cNvPr id="97" name="Рукописный ввод 96">
                    <a:extLst>
                      <a:ext uri="{FF2B5EF4-FFF2-40B4-BE49-F238E27FC236}">
                        <a16:creationId xmlns:a16="http://schemas.microsoft.com/office/drawing/2014/main" id="{B75C3048-71CD-1D76-D2F6-D1E8D447CBC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176600" y="3028366"/>
                    <a:ext cx="195523" cy="174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8" name="Рукописный ввод 97">
                    <a:extLst>
                      <a:ext uri="{FF2B5EF4-FFF2-40B4-BE49-F238E27FC236}">
                        <a16:creationId xmlns:a16="http://schemas.microsoft.com/office/drawing/2014/main" id="{BCECE15C-AA3A-C47C-5848-7249CCE4B7C7}"/>
                      </a:ext>
                    </a:extLst>
                  </p14:cNvPr>
                  <p14:cNvContentPartPr/>
                  <p14:nvPr/>
                </p14:nvContentPartPr>
                <p14:xfrm>
                  <a:off x="6401445" y="3137395"/>
                  <a:ext cx="335880" cy="270000"/>
                </p14:xfrm>
              </p:contentPart>
            </mc:Choice>
            <mc:Fallback xmlns="">
              <p:pic>
                <p:nvPicPr>
                  <p:cNvPr id="98" name="Рукописный ввод 97">
                    <a:extLst>
                      <a:ext uri="{FF2B5EF4-FFF2-40B4-BE49-F238E27FC236}">
                        <a16:creationId xmlns:a16="http://schemas.microsoft.com/office/drawing/2014/main" id="{BCECE15C-AA3A-C47C-5848-7249CCE4B7C7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392248" y="3128072"/>
                    <a:ext cx="353906" cy="2882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9" name="Рукописный ввод 98">
                    <a:extLst>
                      <a:ext uri="{FF2B5EF4-FFF2-40B4-BE49-F238E27FC236}">
                        <a16:creationId xmlns:a16="http://schemas.microsoft.com/office/drawing/2014/main" id="{E98B2F87-50CC-D601-9545-4FD3FF1488FD}"/>
                      </a:ext>
                    </a:extLst>
                  </p14:cNvPr>
                  <p14:cNvContentPartPr/>
                  <p14:nvPr/>
                </p14:nvContentPartPr>
                <p14:xfrm>
                  <a:off x="6466965" y="3247555"/>
                  <a:ext cx="151200" cy="387000"/>
                </p14:xfrm>
              </p:contentPart>
            </mc:Choice>
            <mc:Fallback xmlns="">
              <p:pic>
                <p:nvPicPr>
                  <p:cNvPr id="99" name="Рукописный ввод 98">
                    <a:extLst>
                      <a:ext uri="{FF2B5EF4-FFF2-40B4-BE49-F238E27FC236}">
                        <a16:creationId xmlns:a16="http://schemas.microsoft.com/office/drawing/2014/main" id="{E98B2F87-50CC-D601-9545-4FD3FF1488FD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458136" y="3238607"/>
                    <a:ext cx="169226" cy="405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0" name="Рукописный ввод 99">
                    <a:extLst>
                      <a:ext uri="{FF2B5EF4-FFF2-40B4-BE49-F238E27FC236}">
                        <a16:creationId xmlns:a16="http://schemas.microsoft.com/office/drawing/2014/main" id="{EF9ED18C-AA70-D793-9325-8EF366C35717}"/>
                      </a:ext>
                    </a:extLst>
                  </p14:cNvPr>
                  <p14:cNvContentPartPr/>
                  <p14:nvPr/>
                </p14:nvContentPartPr>
                <p14:xfrm>
                  <a:off x="6266805" y="3217675"/>
                  <a:ext cx="208800" cy="450000"/>
                </p14:xfrm>
              </p:contentPart>
            </mc:Choice>
            <mc:Fallback xmlns="">
              <p:pic>
                <p:nvPicPr>
                  <p:cNvPr id="100" name="Рукописный ввод 99">
                    <a:extLst>
                      <a:ext uri="{FF2B5EF4-FFF2-40B4-BE49-F238E27FC236}">
                        <a16:creationId xmlns:a16="http://schemas.microsoft.com/office/drawing/2014/main" id="{EF9ED18C-AA70-D793-9325-8EF366C3571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257599" y="3208347"/>
                    <a:ext cx="226844" cy="468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1" name="Рукописный ввод 100">
                    <a:extLst>
                      <a:ext uri="{FF2B5EF4-FFF2-40B4-BE49-F238E27FC236}">
                        <a16:creationId xmlns:a16="http://schemas.microsoft.com/office/drawing/2014/main" id="{0DA0D024-5C00-3162-F8F8-D88B6E5F884E}"/>
                      </a:ext>
                    </a:extLst>
                  </p14:cNvPr>
                  <p14:cNvContentPartPr/>
                  <p14:nvPr/>
                </p14:nvContentPartPr>
                <p14:xfrm>
                  <a:off x="5970210" y="3084190"/>
                  <a:ext cx="208800" cy="550800"/>
                </p14:xfrm>
              </p:contentPart>
            </mc:Choice>
            <mc:Fallback xmlns="">
              <p:pic>
                <p:nvPicPr>
                  <p:cNvPr id="101" name="Рукописный ввод 100">
                    <a:extLst>
                      <a:ext uri="{FF2B5EF4-FFF2-40B4-BE49-F238E27FC236}">
                        <a16:creationId xmlns:a16="http://schemas.microsoft.com/office/drawing/2014/main" id="{0DA0D024-5C00-3162-F8F8-D88B6E5F884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5961387" y="3074861"/>
                    <a:ext cx="226813" cy="569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02" name="Рукописный ввод 101">
                    <a:extLst>
                      <a:ext uri="{FF2B5EF4-FFF2-40B4-BE49-F238E27FC236}">
                        <a16:creationId xmlns:a16="http://schemas.microsoft.com/office/drawing/2014/main" id="{9E24B2CB-EB1D-05A9-5322-83DFFC61EF3B}"/>
                      </a:ext>
                    </a:extLst>
                  </p14:cNvPr>
                  <p14:cNvContentPartPr/>
                  <p14:nvPr/>
                </p14:nvContentPartPr>
                <p14:xfrm>
                  <a:off x="6184770" y="3355270"/>
                  <a:ext cx="21600" cy="210240"/>
                </p14:xfrm>
              </p:contentPart>
            </mc:Choice>
            <mc:Fallback xmlns="">
              <p:pic>
                <p:nvPicPr>
                  <p:cNvPr id="102" name="Рукописный ввод 101">
                    <a:extLst>
                      <a:ext uri="{FF2B5EF4-FFF2-40B4-BE49-F238E27FC236}">
                        <a16:creationId xmlns:a16="http://schemas.microsoft.com/office/drawing/2014/main" id="{9E24B2CB-EB1D-05A9-5322-83DFFC61EF3B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175460" y="3346308"/>
                    <a:ext cx="39848" cy="228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03" name="Рукописный ввод 102">
                    <a:extLst>
                      <a:ext uri="{FF2B5EF4-FFF2-40B4-BE49-F238E27FC236}">
                        <a16:creationId xmlns:a16="http://schemas.microsoft.com/office/drawing/2014/main" id="{77EB79D7-1152-B5E3-992D-F37C72ED2FDE}"/>
                      </a:ext>
                    </a:extLst>
                  </p14:cNvPr>
                  <p14:cNvContentPartPr/>
                  <p14:nvPr/>
                </p14:nvContentPartPr>
                <p14:xfrm>
                  <a:off x="6193050" y="3379390"/>
                  <a:ext cx="51120" cy="95760"/>
                </p14:xfrm>
              </p:contentPart>
            </mc:Choice>
            <mc:Fallback xmlns="">
              <p:pic>
                <p:nvPicPr>
                  <p:cNvPr id="103" name="Рукописный ввод 102">
                    <a:extLst>
                      <a:ext uri="{FF2B5EF4-FFF2-40B4-BE49-F238E27FC236}">
                        <a16:creationId xmlns:a16="http://schemas.microsoft.com/office/drawing/2014/main" id="{77EB79D7-1152-B5E3-992D-F37C72ED2FDE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184224" y="3370038"/>
                    <a:ext cx="69141" cy="114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04" name="Рукописный ввод 103">
                    <a:extLst>
                      <a:ext uri="{FF2B5EF4-FFF2-40B4-BE49-F238E27FC236}">
                        <a16:creationId xmlns:a16="http://schemas.microsoft.com/office/drawing/2014/main" id="{9D19C5D2-285C-3C3B-2512-ABF576743846}"/>
                      </a:ext>
                    </a:extLst>
                  </p14:cNvPr>
                  <p14:cNvContentPartPr/>
                  <p14:nvPr/>
                </p14:nvContentPartPr>
                <p14:xfrm>
                  <a:off x="6064530" y="3446350"/>
                  <a:ext cx="271080" cy="203400"/>
                </p14:xfrm>
              </p:contentPart>
            </mc:Choice>
            <mc:Fallback xmlns="">
              <p:pic>
                <p:nvPicPr>
                  <p:cNvPr id="104" name="Рукописный ввод 103">
                    <a:extLst>
                      <a:ext uri="{FF2B5EF4-FFF2-40B4-BE49-F238E27FC236}">
                        <a16:creationId xmlns:a16="http://schemas.microsoft.com/office/drawing/2014/main" id="{9D19C5D2-285C-3C3B-2512-ABF57674384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055690" y="3437393"/>
                    <a:ext cx="289127" cy="221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05" name="Рукописный ввод 104">
                    <a:extLst>
                      <a:ext uri="{FF2B5EF4-FFF2-40B4-BE49-F238E27FC236}">
                        <a16:creationId xmlns:a16="http://schemas.microsoft.com/office/drawing/2014/main" id="{414AAE43-F429-B572-A97C-05639989DB4A}"/>
                      </a:ext>
                    </a:extLst>
                  </p14:cNvPr>
                  <p14:cNvContentPartPr/>
                  <p14:nvPr/>
                </p14:nvContentPartPr>
                <p14:xfrm>
                  <a:off x="5251290" y="3575230"/>
                  <a:ext cx="73440" cy="274680"/>
                </p14:xfrm>
              </p:contentPart>
            </mc:Choice>
            <mc:Fallback xmlns="">
              <p:pic>
                <p:nvPicPr>
                  <p:cNvPr id="105" name="Рукописный ввод 104">
                    <a:extLst>
                      <a:ext uri="{FF2B5EF4-FFF2-40B4-BE49-F238E27FC236}">
                        <a16:creationId xmlns:a16="http://schemas.microsoft.com/office/drawing/2014/main" id="{414AAE43-F429-B572-A97C-05639989DB4A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242433" y="3565900"/>
                    <a:ext cx="91523" cy="292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06" name="Рукописный ввод 105">
                    <a:extLst>
                      <a:ext uri="{FF2B5EF4-FFF2-40B4-BE49-F238E27FC236}">
                        <a16:creationId xmlns:a16="http://schemas.microsoft.com/office/drawing/2014/main" id="{9A4D2104-33FF-AB85-41D2-AADCBF51438D}"/>
                      </a:ext>
                    </a:extLst>
                  </p14:cNvPr>
                  <p14:cNvContentPartPr/>
                  <p14:nvPr/>
                </p14:nvContentPartPr>
                <p14:xfrm>
                  <a:off x="5258850" y="3568390"/>
                  <a:ext cx="190080" cy="297720"/>
                </p14:xfrm>
              </p:contentPart>
            </mc:Choice>
            <mc:Fallback xmlns="">
              <p:pic>
                <p:nvPicPr>
                  <p:cNvPr id="106" name="Рукописный ввод 105">
                    <a:extLst>
                      <a:ext uri="{FF2B5EF4-FFF2-40B4-BE49-F238E27FC236}">
                        <a16:creationId xmlns:a16="http://schemas.microsoft.com/office/drawing/2014/main" id="{9A4D2104-33FF-AB85-41D2-AADCBF51438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250009" y="3559436"/>
                    <a:ext cx="208130" cy="316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07" name="Рукописный ввод 106">
                    <a:extLst>
                      <a:ext uri="{FF2B5EF4-FFF2-40B4-BE49-F238E27FC236}">
                        <a16:creationId xmlns:a16="http://schemas.microsoft.com/office/drawing/2014/main" id="{C3EA4D63-C0FC-64F7-F6A1-F82DB46BC78B}"/>
                      </a:ext>
                    </a:extLst>
                  </p14:cNvPr>
                  <p14:cNvContentPartPr/>
                  <p14:nvPr/>
                </p14:nvContentPartPr>
                <p14:xfrm>
                  <a:off x="5345610" y="3592870"/>
                  <a:ext cx="220320" cy="105840"/>
                </p14:xfrm>
              </p:contentPart>
            </mc:Choice>
            <mc:Fallback xmlns="">
              <p:pic>
                <p:nvPicPr>
                  <p:cNvPr id="107" name="Рукописный ввод 106">
                    <a:extLst>
                      <a:ext uri="{FF2B5EF4-FFF2-40B4-BE49-F238E27FC236}">
                        <a16:creationId xmlns:a16="http://schemas.microsoft.com/office/drawing/2014/main" id="{C3EA4D63-C0FC-64F7-F6A1-F82DB46BC78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5336782" y="3583926"/>
                    <a:ext cx="238343" cy="124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08" name="Рукописный ввод 107">
                    <a:extLst>
                      <a:ext uri="{FF2B5EF4-FFF2-40B4-BE49-F238E27FC236}">
                        <a16:creationId xmlns:a16="http://schemas.microsoft.com/office/drawing/2014/main" id="{C99AD781-64C3-762B-8D87-86FE50AC8CF4}"/>
                      </a:ext>
                    </a:extLst>
                  </p14:cNvPr>
                  <p14:cNvContentPartPr/>
                  <p14:nvPr/>
                </p14:nvContentPartPr>
                <p14:xfrm>
                  <a:off x="5397090" y="3673510"/>
                  <a:ext cx="275760" cy="147960"/>
                </p14:xfrm>
              </p:contentPart>
            </mc:Choice>
            <mc:Fallback xmlns="">
              <p:pic>
                <p:nvPicPr>
                  <p:cNvPr id="108" name="Рукописный ввод 107">
                    <a:extLst>
                      <a:ext uri="{FF2B5EF4-FFF2-40B4-BE49-F238E27FC236}">
                        <a16:creationId xmlns:a16="http://schemas.microsoft.com/office/drawing/2014/main" id="{C99AD781-64C3-762B-8D87-86FE50AC8CF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5388254" y="3664193"/>
                    <a:ext cx="293800" cy="166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09" name="Рукописный ввод 108">
                    <a:extLst>
                      <a:ext uri="{FF2B5EF4-FFF2-40B4-BE49-F238E27FC236}">
                        <a16:creationId xmlns:a16="http://schemas.microsoft.com/office/drawing/2014/main" id="{48C0527B-F3EB-20FE-6334-3605AAFD2A5A}"/>
                      </a:ext>
                    </a:extLst>
                  </p14:cNvPr>
                  <p14:cNvContentPartPr/>
                  <p14:nvPr/>
                </p14:nvContentPartPr>
                <p14:xfrm>
                  <a:off x="5433450" y="3769630"/>
                  <a:ext cx="186840" cy="73440"/>
                </p14:xfrm>
              </p:contentPart>
            </mc:Choice>
            <mc:Fallback xmlns="">
              <p:pic>
                <p:nvPicPr>
                  <p:cNvPr id="109" name="Рукописный ввод 108">
                    <a:extLst>
                      <a:ext uri="{FF2B5EF4-FFF2-40B4-BE49-F238E27FC236}">
                        <a16:creationId xmlns:a16="http://schemas.microsoft.com/office/drawing/2014/main" id="{48C0527B-F3EB-20FE-6334-3605AAFD2A5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5424606" y="3760683"/>
                    <a:ext cx="204898" cy="91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0" name="Рукописный ввод 109">
                    <a:extLst>
                      <a:ext uri="{FF2B5EF4-FFF2-40B4-BE49-F238E27FC236}">
                        <a16:creationId xmlns:a16="http://schemas.microsoft.com/office/drawing/2014/main" id="{EEF82741-40EE-A80C-155A-0D354EFE03FB}"/>
                      </a:ext>
                    </a:extLst>
                  </p14:cNvPr>
                  <p14:cNvContentPartPr/>
                  <p14:nvPr/>
                </p14:nvContentPartPr>
                <p14:xfrm>
                  <a:off x="4927290" y="3322150"/>
                  <a:ext cx="279360" cy="574920"/>
                </p14:xfrm>
              </p:contentPart>
            </mc:Choice>
            <mc:Fallback xmlns="">
              <p:pic>
                <p:nvPicPr>
                  <p:cNvPr id="110" name="Рукописный ввод 109">
                    <a:extLst>
                      <a:ext uri="{FF2B5EF4-FFF2-40B4-BE49-F238E27FC236}">
                        <a16:creationId xmlns:a16="http://schemas.microsoft.com/office/drawing/2014/main" id="{EEF82741-40EE-A80C-155A-0D354EFE03FB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918088" y="3312823"/>
                    <a:ext cx="297395" cy="593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11" name="Рукописный ввод 110">
                    <a:extLst>
                      <a:ext uri="{FF2B5EF4-FFF2-40B4-BE49-F238E27FC236}">
                        <a16:creationId xmlns:a16="http://schemas.microsoft.com/office/drawing/2014/main" id="{099EB786-4816-C94F-C465-45FE6E92407A}"/>
                      </a:ext>
                    </a:extLst>
                  </p14:cNvPr>
                  <p14:cNvContentPartPr/>
                  <p14:nvPr/>
                </p14:nvContentPartPr>
                <p14:xfrm>
                  <a:off x="5198010" y="3832270"/>
                  <a:ext cx="519120" cy="52920"/>
                </p14:xfrm>
              </p:contentPart>
            </mc:Choice>
            <mc:Fallback xmlns="">
              <p:pic>
                <p:nvPicPr>
                  <p:cNvPr id="111" name="Рукописный ввод 110">
                    <a:extLst>
                      <a:ext uri="{FF2B5EF4-FFF2-40B4-BE49-F238E27FC236}">
                        <a16:creationId xmlns:a16="http://schemas.microsoft.com/office/drawing/2014/main" id="{099EB786-4816-C94F-C465-45FE6E92407A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5188812" y="3822953"/>
                    <a:ext cx="537148" cy="71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12" name="Рукописный ввод 111">
                    <a:extLst>
                      <a:ext uri="{FF2B5EF4-FFF2-40B4-BE49-F238E27FC236}">
                        <a16:creationId xmlns:a16="http://schemas.microsoft.com/office/drawing/2014/main" id="{E2718609-A984-C914-3D87-F05D3A4BA05B}"/>
                      </a:ext>
                    </a:extLst>
                  </p14:cNvPr>
                  <p14:cNvContentPartPr/>
                  <p14:nvPr/>
                </p14:nvContentPartPr>
                <p14:xfrm>
                  <a:off x="5752410" y="3791950"/>
                  <a:ext cx="866880" cy="407880"/>
                </p14:xfrm>
              </p:contentPart>
            </mc:Choice>
            <mc:Fallback xmlns="">
              <p:pic>
                <p:nvPicPr>
                  <p:cNvPr id="112" name="Рукописный ввод 111">
                    <a:extLst>
                      <a:ext uri="{FF2B5EF4-FFF2-40B4-BE49-F238E27FC236}">
                        <a16:creationId xmlns:a16="http://schemas.microsoft.com/office/drawing/2014/main" id="{E2718609-A984-C914-3D87-F05D3A4BA05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5743211" y="3783002"/>
                    <a:ext cx="884909" cy="426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13" name="Рукописный ввод 112">
                    <a:extLst>
                      <a:ext uri="{FF2B5EF4-FFF2-40B4-BE49-F238E27FC236}">
                        <a16:creationId xmlns:a16="http://schemas.microsoft.com/office/drawing/2014/main" id="{6A6FB575-E56A-0100-3FDA-B270242F8787}"/>
                      </a:ext>
                    </a:extLst>
                  </p14:cNvPr>
                  <p14:cNvContentPartPr/>
                  <p14:nvPr/>
                </p14:nvContentPartPr>
                <p14:xfrm>
                  <a:off x="6405090" y="3848110"/>
                  <a:ext cx="120240" cy="274680"/>
                </p14:xfrm>
              </p:contentPart>
            </mc:Choice>
            <mc:Fallback xmlns="">
              <p:pic>
                <p:nvPicPr>
                  <p:cNvPr id="113" name="Рукописный ввод 112">
                    <a:extLst>
                      <a:ext uri="{FF2B5EF4-FFF2-40B4-BE49-F238E27FC236}">
                        <a16:creationId xmlns:a16="http://schemas.microsoft.com/office/drawing/2014/main" id="{6A6FB575-E56A-0100-3FDA-B270242F8787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395897" y="3838780"/>
                    <a:ext cx="138258" cy="292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14" name="Рукописный ввод 113">
                    <a:extLst>
                      <a:ext uri="{FF2B5EF4-FFF2-40B4-BE49-F238E27FC236}">
                        <a16:creationId xmlns:a16="http://schemas.microsoft.com/office/drawing/2014/main" id="{5E9D04B2-8578-86B2-7858-23DEC932F8F5}"/>
                      </a:ext>
                    </a:extLst>
                  </p14:cNvPr>
                  <p14:cNvContentPartPr/>
                  <p14:nvPr/>
                </p14:nvContentPartPr>
                <p14:xfrm>
                  <a:off x="5762130" y="3631750"/>
                  <a:ext cx="141840" cy="188640"/>
                </p14:xfrm>
              </p:contentPart>
            </mc:Choice>
            <mc:Fallback xmlns="">
              <p:pic>
                <p:nvPicPr>
                  <p:cNvPr id="114" name="Рукописный ввод 113">
                    <a:extLst>
                      <a:ext uri="{FF2B5EF4-FFF2-40B4-BE49-F238E27FC236}">
                        <a16:creationId xmlns:a16="http://schemas.microsoft.com/office/drawing/2014/main" id="{5E9D04B2-8578-86B2-7858-23DEC932F8F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753311" y="3622803"/>
                    <a:ext cx="159846" cy="206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15" name="Рукописный ввод 114">
                    <a:extLst>
                      <a:ext uri="{FF2B5EF4-FFF2-40B4-BE49-F238E27FC236}">
                        <a16:creationId xmlns:a16="http://schemas.microsoft.com/office/drawing/2014/main" id="{2DC2DCC8-4572-9391-8D96-1D86003CFFE4}"/>
                      </a:ext>
                    </a:extLst>
                  </p14:cNvPr>
                  <p14:cNvContentPartPr/>
                  <p14:nvPr/>
                </p14:nvContentPartPr>
                <p14:xfrm>
                  <a:off x="5925570" y="3772510"/>
                  <a:ext cx="278280" cy="137880"/>
                </p14:xfrm>
              </p:contentPart>
            </mc:Choice>
            <mc:Fallback xmlns="">
              <p:pic>
                <p:nvPicPr>
                  <p:cNvPr id="115" name="Рукописный ввод 114">
                    <a:extLst>
                      <a:ext uri="{FF2B5EF4-FFF2-40B4-BE49-F238E27FC236}">
                        <a16:creationId xmlns:a16="http://schemas.microsoft.com/office/drawing/2014/main" id="{2DC2DCC8-4572-9391-8D96-1D86003CFFE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916736" y="3763542"/>
                    <a:ext cx="296317" cy="156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16" name="Рукописный ввод 115">
                    <a:extLst>
                      <a:ext uri="{FF2B5EF4-FFF2-40B4-BE49-F238E27FC236}">
                        <a16:creationId xmlns:a16="http://schemas.microsoft.com/office/drawing/2014/main" id="{B8892AE3-6905-D9B0-EDAF-FF2E539C13DC}"/>
                      </a:ext>
                    </a:extLst>
                  </p14:cNvPr>
                  <p14:cNvContentPartPr/>
                  <p14:nvPr/>
                </p14:nvContentPartPr>
                <p14:xfrm>
                  <a:off x="6017370" y="3907510"/>
                  <a:ext cx="250560" cy="63000"/>
                </p14:xfrm>
              </p:contentPart>
            </mc:Choice>
            <mc:Fallback xmlns="">
              <p:pic>
                <p:nvPicPr>
                  <p:cNvPr id="116" name="Рукописный ввод 115">
                    <a:extLst>
                      <a:ext uri="{FF2B5EF4-FFF2-40B4-BE49-F238E27FC236}">
                        <a16:creationId xmlns:a16="http://schemas.microsoft.com/office/drawing/2014/main" id="{B8892AE3-6905-D9B0-EDAF-FF2E539C13DC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6008172" y="3898190"/>
                    <a:ext cx="268589" cy="81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17" name="Рукописный ввод 116">
                    <a:extLst>
                      <a:ext uri="{FF2B5EF4-FFF2-40B4-BE49-F238E27FC236}">
                        <a16:creationId xmlns:a16="http://schemas.microsoft.com/office/drawing/2014/main" id="{6AF4CC4D-DD50-7B80-DE30-53CD87587921}"/>
                      </a:ext>
                    </a:extLst>
                  </p14:cNvPr>
                  <p14:cNvContentPartPr/>
                  <p14:nvPr/>
                </p14:nvContentPartPr>
                <p14:xfrm>
                  <a:off x="6181890" y="3979150"/>
                  <a:ext cx="180720" cy="53640"/>
                </p14:xfrm>
              </p:contentPart>
            </mc:Choice>
            <mc:Fallback xmlns="">
              <p:pic>
                <p:nvPicPr>
                  <p:cNvPr id="117" name="Рукописный ввод 116">
                    <a:extLst>
                      <a:ext uri="{FF2B5EF4-FFF2-40B4-BE49-F238E27FC236}">
                        <a16:creationId xmlns:a16="http://schemas.microsoft.com/office/drawing/2014/main" id="{6AF4CC4D-DD50-7B80-DE30-53CD87587921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6173056" y="3970210"/>
                    <a:ext cx="198755" cy="71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18" name="Рукописный ввод 117">
                    <a:extLst>
                      <a:ext uri="{FF2B5EF4-FFF2-40B4-BE49-F238E27FC236}">
                        <a16:creationId xmlns:a16="http://schemas.microsoft.com/office/drawing/2014/main" id="{7B758E16-D1BA-C4B6-4C87-CE5AB5534FBF}"/>
                      </a:ext>
                    </a:extLst>
                  </p14:cNvPr>
                  <p14:cNvContentPartPr/>
                  <p14:nvPr/>
                </p14:nvContentPartPr>
                <p14:xfrm>
                  <a:off x="6224370" y="4009390"/>
                  <a:ext cx="37440" cy="31680"/>
                </p14:xfrm>
              </p:contentPart>
            </mc:Choice>
            <mc:Fallback xmlns="">
              <p:pic>
                <p:nvPicPr>
                  <p:cNvPr id="118" name="Рукописный ввод 117">
                    <a:extLst>
                      <a:ext uri="{FF2B5EF4-FFF2-40B4-BE49-F238E27FC236}">
                        <a16:creationId xmlns:a16="http://schemas.microsoft.com/office/drawing/2014/main" id="{7B758E16-D1BA-C4B6-4C87-CE5AB5534FBF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6215561" y="4000445"/>
                    <a:ext cx="55426" cy="49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19" name="Рукописный ввод 118">
                    <a:extLst>
                      <a:ext uri="{FF2B5EF4-FFF2-40B4-BE49-F238E27FC236}">
                        <a16:creationId xmlns:a16="http://schemas.microsoft.com/office/drawing/2014/main" id="{8498A971-4AF7-AC93-1691-32E7FEE3B8F0}"/>
                      </a:ext>
                    </a:extLst>
                  </p14:cNvPr>
                  <p14:cNvContentPartPr/>
                  <p14:nvPr/>
                </p14:nvContentPartPr>
                <p14:xfrm>
                  <a:off x="6142650" y="3925870"/>
                  <a:ext cx="41400" cy="41400"/>
                </p14:xfrm>
              </p:contentPart>
            </mc:Choice>
            <mc:Fallback xmlns="">
              <p:pic>
                <p:nvPicPr>
                  <p:cNvPr id="119" name="Рукописный ввод 118">
                    <a:extLst>
                      <a:ext uri="{FF2B5EF4-FFF2-40B4-BE49-F238E27FC236}">
                        <a16:creationId xmlns:a16="http://schemas.microsoft.com/office/drawing/2014/main" id="{8498A971-4AF7-AC93-1691-32E7FEE3B8F0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133409" y="3916919"/>
                    <a:ext cx="59513" cy="59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20" name="Рукописный ввод 119">
                    <a:extLst>
                      <a:ext uri="{FF2B5EF4-FFF2-40B4-BE49-F238E27FC236}">
                        <a16:creationId xmlns:a16="http://schemas.microsoft.com/office/drawing/2014/main" id="{771F4AE3-605E-BA6B-85FE-E073C028C54F}"/>
                      </a:ext>
                    </a:extLst>
                  </p14:cNvPr>
                  <p14:cNvContentPartPr/>
                  <p14:nvPr/>
                </p14:nvContentPartPr>
                <p14:xfrm>
                  <a:off x="6061650" y="3863230"/>
                  <a:ext cx="42480" cy="37800"/>
                </p14:xfrm>
              </p:contentPart>
            </mc:Choice>
            <mc:Fallback xmlns="">
              <p:pic>
                <p:nvPicPr>
                  <p:cNvPr id="120" name="Рукописный ввод 119">
                    <a:extLst>
                      <a:ext uri="{FF2B5EF4-FFF2-40B4-BE49-F238E27FC236}">
                        <a16:creationId xmlns:a16="http://schemas.microsoft.com/office/drawing/2014/main" id="{771F4AE3-605E-BA6B-85FE-E073C028C54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6052495" y="3853874"/>
                    <a:ext cx="60424" cy="56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1" name="Рукописный ввод 120">
                    <a:extLst>
                      <a:ext uri="{FF2B5EF4-FFF2-40B4-BE49-F238E27FC236}">
                        <a16:creationId xmlns:a16="http://schemas.microsoft.com/office/drawing/2014/main" id="{BBF4882F-194C-E504-92CE-28D92BD5BF0D}"/>
                      </a:ext>
                    </a:extLst>
                  </p14:cNvPr>
                  <p14:cNvContentPartPr/>
                  <p14:nvPr/>
                </p14:nvContentPartPr>
                <p14:xfrm>
                  <a:off x="6002970" y="3776110"/>
                  <a:ext cx="44280" cy="54720"/>
                </p14:xfrm>
              </p:contentPart>
            </mc:Choice>
            <mc:Fallback xmlns="">
              <p:pic>
                <p:nvPicPr>
                  <p:cNvPr id="121" name="Рукописный ввод 120">
                    <a:extLst>
                      <a:ext uri="{FF2B5EF4-FFF2-40B4-BE49-F238E27FC236}">
                        <a16:creationId xmlns:a16="http://schemas.microsoft.com/office/drawing/2014/main" id="{BBF4882F-194C-E504-92CE-28D92BD5BF0D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994114" y="3767115"/>
                    <a:ext cx="62361" cy="73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22" name="Рукописный ввод 121">
                    <a:extLst>
                      <a:ext uri="{FF2B5EF4-FFF2-40B4-BE49-F238E27FC236}">
                        <a16:creationId xmlns:a16="http://schemas.microsoft.com/office/drawing/2014/main" id="{5D1AE506-AA8C-0C62-2E93-BDC208E3E99C}"/>
                      </a:ext>
                    </a:extLst>
                  </p14:cNvPr>
                  <p14:cNvContentPartPr/>
                  <p14:nvPr/>
                </p14:nvContentPartPr>
                <p14:xfrm>
                  <a:off x="6012330" y="3770350"/>
                  <a:ext cx="150480" cy="17280"/>
                </p14:xfrm>
              </p:contentPart>
            </mc:Choice>
            <mc:Fallback xmlns="">
              <p:pic>
                <p:nvPicPr>
                  <p:cNvPr id="122" name="Рукописный ввод 121">
                    <a:extLst>
                      <a:ext uri="{FF2B5EF4-FFF2-40B4-BE49-F238E27FC236}">
                        <a16:creationId xmlns:a16="http://schemas.microsoft.com/office/drawing/2014/main" id="{5D1AE506-AA8C-0C62-2E93-BDC208E3E99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6003500" y="3760959"/>
                    <a:ext cx="168508" cy="35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23" name="Рукописный ввод 122">
                    <a:extLst>
                      <a:ext uri="{FF2B5EF4-FFF2-40B4-BE49-F238E27FC236}">
                        <a16:creationId xmlns:a16="http://schemas.microsoft.com/office/drawing/2014/main" id="{A9AE614A-7A9C-0E83-1EFE-6391EE4172C6}"/>
                      </a:ext>
                    </a:extLst>
                  </p14:cNvPr>
                  <p14:cNvContentPartPr/>
                  <p14:nvPr/>
                </p14:nvContentPartPr>
                <p14:xfrm>
                  <a:off x="5874450" y="3646870"/>
                  <a:ext cx="66960" cy="79200"/>
                </p14:xfrm>
              </p:contentPart>
            </mc:Choice>
            <mc:Fallback xmlns="">
              <p:pic>
                <p:nvPicPr>
                  <p:cNvPr id="123" name="Рукописный ввод 122">
                    <a:extLst>
                      <a:ext uri="{FF2B5EF4-FFF2-40B4-BE49-F238E27FC236}">
                        <a16:creationId xmlns:a16="http://schemas.microsoft.com/office/drawing/2014/main" id="{A9AE614A-7A9C-0E83-1EFE-6391EE4172C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865252" y="3637530"/>
                    <a:ext cx="84988" cy="975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24" name="Рукописный ввод 123">
                    <a:extLst>
                      <a:ext uri="{FF2B5EF4-FFF2-40B4-BE49-F238E27FC236}">
                        <a16:creationId xmlns:a16="http://schemas.microsoft.com/office/drawing/2014/main" id="{51069735-6E34-5BA6-CDE5-714686A58354}"/>
                      </a:ext>
                    </a:extLst>
                  </p14:cNvPr>
                  <p14:cNvContentPartPr/>
                  <p14:nvPr/>
                </p14:nvContentPartPr>
                <p14:xfrm>
                  <a:off x="5960850" y="3706270"/>
                  <a:ext cx="96120" cy="8280"/>
                </p14:xfrm>
              </p:contentPart>
            </mc:Choice>
            <mc:Fallback xmlns="">
              <p:pic>
                <p:nvPicPr>
                  <p:cNvPr id="124" name="Рукописный ввод 123">
                    <a:extLst>
                      <a:ext uri="{FF2B5EF4-FFF2-40B4-BE49-F238E27FC236}">
                        <a16:creationId xmlns:a16="http://schemas.microsoft.com/office/drawing/2014/main" id="{51069735-6E34-5BA6-CDE5-714686A5835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952011" y="3697237"/>
                    <a:ext cx="114166" cy="26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25" name="Рукописный ввод 124">
                    <a:extLst>
                      <a:ext uri="{FF2B5EF4-FFF2-40B4-BE49-F238E27FC236}">
                        <a16:creationId xmlns:a16="http://schemas.microsoft.com/office/drawing/2014/main" id="{1C21B0FA-B6A7-0EDF-2A77-D2B3A3E41F90}"/>
                      </a:ext>
                    </a:extLst>
                  </p14:cNvPr>
                  <p14:cNvContentPartPr/>
                  <p14:nvPr/>
                </p14:nvContentPartPr>
                <p14:xfrm>
                  <a:off x="6068850" y="3697630"/>
                  <a:ext cx="337680" cy="163080"/>
                </p14:xfrm>
              </p:contentPart>
            </mc:Choice>
            <mc:Fallback xmlns="">
              <p:pic>
                <p:nvPicPr>
                  <p:cNvPr id="125" name="Рукописный ввод 124">
                    <a:extLst>
                      <a:ext uri="{FF2B5EF4-FFF2-40B4-BE49-F238E27FC236}">
                        <a16:creationId xmlns:a16="http://schemas.microsoft.com/office/drawing/2014/main" id="{1C21B0FA-B6A7-0EDF-2A77-D2B3A3E41F9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059654" y="3688674"/>
                    <a:ext cx="355704" cy="181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26" name="Рукописный ввод 125">
                    <a:extLst>
                      <a:ext uri="{FF2B5EF4-FFF2-40B4-BE49-F238E27FC236}">
                        <a16:creationId xmlns:a16="http://schemas.microsoft.com/office/drawing/2014/main" id="{6DBE41D2-64F8-B989-1B88-96E106C5880C}"/>
                      </a:ext>
                    </a:extLst>
                  </p14:cNvPr>
                  <p14:cNvContentPartPr/>
                  <p14:nvPr/>
                </p14:nvContentPartPr>
                <p14:xfrm>
                  <a:off x="6434970" y="3821830"/>
                  <a:ext cx="111960" cy="29520"/>
                </p14:xfrm>
              </p:contentPart>
            </mc:Choice>
            <mc:Fallback xmlns="">
              <p:pic>
                <p:nvPicPr>
                  <p:cNvPr id="126" name="Рукописный ввод 125">
                    <a:extLst>
                      <a:ext uri="{FF2B5EF4-FFF2-40B4-BE49-F238E27FC236}">
                        <a16:creationId xmlns:a16="http://schemas.microsoft.com/office/drawing/2014/main" id="{6DBE41D2-64F8-B989-1B88-96E106C5880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425793" y="3812488"/>
                    <a:ext cx="129947" cy="47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27" name="Рукописный ввод 126">
                    <a:extLst>
                      <a:ext uri="{FF2B5EF4-FFF2-40B4-BE49-F238E27FC236}">
                        <a16:creationId xmlns:a16="http://schemas.microsoft.com/office/drawing/2014/main" id="{1C1A9073-89DE-A42E-4897-82B7D52F5CC0}"/>
                      </a:ext>
                    </a:extLst>
                  </p14:cNvPr>
                  <p14:cNvContentPartPr/>
                  <p14:nvPr/>
                </p14:nvContentPartPr>
                <p14:xfrm>
                  <a:off x="6556290" y="3877990"/>
                  <a:ext cx="75240" cy="225000"/>
                </p14:xfrm>
              </p:contentPart>
            </mc:Choice>
            <mc:Fallback xmlns="">
              <p:pic>
                <p:nvPicPr>
                  <p:cNvPr id="127" name="Рукописный ввод 126">
                    <a:extLst>
                      <a:ext uri="{FF2B5EF4-FFF2-40B4-BE49-F238E27FC236}">
                        <a16:creationId xmlns:a16="http://schemas.microsoft.com/office/drawing/2014/main" id="{1C1A9073-89DE-A42E-4897-82B7D52F5CC0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6547114" y="3868662"/>
                    <a:ext cx="93224" cy="243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28" name="Рукописный ввод 127">
                    <a:extLst>
                      <a:ext uri="{FF2B5EF4-FFF2-40B4-BE49-F238E27FC236}">
                        <a16:creationId xmlns:a16="http://schemas.microsoft.com/office/drawing/2014/main" id="{2FA66822-3756-25F9-A3F8-A998BDBB3F7B}"/>
                      </a:ext>
                    </a:extLst>
                  </p14:cNvPr>
                  <p14:cNvContentPartPr/>
                  <p14:nvPr/>
                </p14:nvContentPartPr>
                <p14:xfrm>
                  <a:off x="6470610" y="3679990"/>
                  <a:ext cx="58680" cy="126000"/>
                </p14:xfrm>
              </p:contentPart>
            </mc:Choice>
            <mc:Fallback xmlns="">
              <p:pic>
                <p:nvPicPr>
                  <p:cNvPr id="128" name="Рукописный ввод 127">
                    <a:extLst>
                      <a:ext uri="{FF2B5EF4-FFF2-40B4-BE49-F238E27FC236}">
                        <a16:creationId xmlns:a16="http://schemas.microsoft.com/office/drawing/2014/main" id="{2FA66822-3756-25F9-A3F8-A998BDBB3F7B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461808" y="3670643"/>
                    <a:ext cx="76651" cy="14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29" name="Рукописный ввод 128">
                    <a:extLst>
                      <a:ext uri="{FF2B5EF4-FFF2-40B4-BE49-F238E27FC236}">
                        <a16:creationId xmlns:a16="http://schemas.microsoft.com/office/drawing/2014/main" id="{39497CA7-BAA3-816E-5F73-D51B90468176}"/>
                      </a:ext>
                    </a:extLst>
                  </p14:cNvPr>
                  <p14:cNvContentPartPr/>
                  <p14:nvPr/>
                </p14:nvContentPartPr>
                <p14:xfrm>
                  <a:off x="6619290" y="3645790"/>
                  <a:ext cx="125640" cy="261720"/>
                </p14:xfrm>
              </p:contentPart>
            </mc:Choice>
            <mc:Fallback xmlns="">
              <p:pic>
                <p:nvPicPr>
                  <p:cNvPr id="129" name="Рукописный ввод 128">
                    <a:extLst>
                      <a:ext uri="{FF2B5EF4-FFF2-40B4-BE49-F238E27FC236}">
                        <a16:creationId xmlns:a16="http://schemas.microsoft.com/office/drawing/2014/main" id="{39497CA7-BAA3-816E-5F73-D51B9046817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610473" y="3636456"/>
                    <a:ext cx="143641" cy="280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30" name="Рукописный ввод 129">
                    <a:extLst>
                      <a:ext uri="{FF2B5EF4-FFF2-40B4-BE49-F238E27FC236}">
                        <a16:creationId xmlns:a16="http://schemas.microsoft.com/office/drawing/2014/main" id="{D2511C68-140A-AFC9-6D59-EBD1EF441CB7}"/>
                      </a:ext>
                    </a:extLst>
                  </p14:cNvPr>
                  <p14:cNvContentPartPr/>
                  <p14:nvPr/>
                </p14:nvContentPartPr>
                <p14:xfrm>
                  <a:off x="7025370" y="3082750"/>
                  <a:ext cx="416160" cy="894240"/>
                </p14:xfrm>
              </p:contentPart>
            </mc:Choice>
            <mc:Fallback xmlns="">
              <p:pic>
                <p:nvPicPr>
                  <p:cNvPr id="130" name="Рукописный ввод 129">
                    <a:extLst>
                      <a:ext uri="{FF2B5EF4-FFF2-40B4-BE49-F238E27FC236}">
                        <a16:creationId xmlns:a16="http://schemas.microsoft.com/office/drawing/2014/main" id="{D2511C68-140A-AFC9-6D59-EBD1EF441CB7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7016171" y="3073423"/>
                    <a:ext cx="434190" cy="91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31" name="Рукописный ввод 130">
                    <a:extLst>
                      <a:ext uri="{FF2B5EF4-FFF2-40B4-BE49-F238E27FC236}">
                        <a16:creationId xmlns:a16="http://schemas.microsoft.com/office/drawing/2014/main" id="{69B7B36D-CE7C-866C-7B40-EDBE23469E27}"/>
                      </a:ext>
                    </a:extLst>
                  </p14:cNvPr>
                  <p14:cNvContentPartPr/>
                  <p14:nvPr/>
                </p14:nvContentPartPr>
                <p14:xfrm>
                  <a:off x="6698130" y="3721390"/>
                  <a:ext cx="230400" cy="113040"/>
                </p14:xfrm>
              </p:contentPart>
            </mc:Choice>
            <mc:Fallback xmlns="">
              <p:pic>
                <p:nvPicPr>
                  <p:cNvPr id="131" name="Рукописный ввод 130">
                    <a:extLst>
                      <a:ext uri="{FF2B5EF4-FFF2-40B4-BE49-F238E27FC236}">
                        <a16:creationId xmlns:a16="http://schemas.microsoft.com/office/drawing/2014/main" id="{69B7B36D-CE7C-866C-7B40-EDBE23469E2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6688929" y="3712063"/>
                    <a:ext cx="248435" cy="1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2" name="Рукописный ввод 131">
                    <a:extLst>
                      <a:ext uri="{FF2B5EF4-FFF2-40B4-BE49-F238E27FC236}">
                        <a16:creationId xmlns:a16="http://schemas.microsoft.com/office/drawing/2014/main" id="{D0561E9C-8541-C4CC-2706-3C9E96EBEAD8}"/>
                      </a:ext>
                    </a:extLst>
                  </p14:cNvPr>
                  <p14:cNvContentPartPr/>
                  <p14:nvPr/>
                </p14:nvContentPartPr>
                <p14:xfrm>
                  <a:off x="7342530" y="2890150"/>
                  <a:ext cx="166320" cy="534960"/>
                </p14:xfrm>
              </p:contentPart>
            </mc:Choice>
            <mc:Fallback xmlns="">
              <p:pic>
                <p:nvPicPr>
                  <p:cNvPr id="132" name="Рукописный ввод 131">
                    <a:extLst>
                      <a:ext uri="{FF2B5EF4-FFF2-40B4-BE49-F238E27FC236}">
                        <a16:creationId xmlns:a16="http://schemas.microsoft.com/office/drawing/2014/main" id="{D0561E9C-8541-C4CC-2706-3C9E96EBEAD8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7333331" y="2880824"/>
                    <a:ext cx="184350" cy="55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33" name="Рукописный ввод 132">
                    <a:extLst>
                      <a:ext uri="{FF2B5EF4-FFF2-40B4-BE49-F238E27FC236}">
                        <a16:creationId xmlns:a16="http://schemas.microsoft.com/office/drawing/2014/main" id="{40187783-6AEA-7302-AB71-96B64C8434FB}"/>
                      </a:ext>
                    </a:extLst>
                  </p14:cNvPr>
                  <p14:cNvContentPartPr/>
                  <p14:nvPr/>
                </p14:nvContentPartPr>
                <p14:xfrm>
                  <a:off x="7536210" y="2813470"/>
                  <a:ext cx="685440" cy="412200"/>
                </p14:xfrm>
              </p:contentPart>
            </mc:Choice>
            <mc:Fallback xmlns="">
              <p:pic>
                <p:nvPicPr>
                  <p:cNvPr id="133" name="Рукописный ввод 132">
                    <a:extLst>
                      <a:ext uri="{FF2B5EF4-FFF2-40B4-BE49-F238E27FC236}">
                        <a16:creationId xmlns:a16="http://schemas.microsoft.com/office/drawing/2014/main" id="{40187783-6AEA-7302-AB71-96B64C8434FB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527012" y="2804509"/>
                    <a:ext cx="703468" cy="430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34" name="Рукописный ввод 133">
                    <a:extLst>
                      <a:ext uri="{FF2B5EF4-FFF2-40B4-BE49-F238E27FC236}">
                        <a16:creationId xmlns:a16="http://schemas.microsoft.com/office/drawing/2014/main" id="{F10832BA-B77E-558C-BE0C-54935B0B0D8A}"/>
                      </a:ext>
                    </a:extLst>
                  </p14:cNvPr>
                  <p14:cNvContentPartPr/>
                  <p14:nvPr/>
                </p14:nvContentPartPr>
                <p14:xfrm>
                  <a:off x="7565370" y="2848390"/>
                  <a:ext cx="818280" cy="749520"/>
                </p14:xfrm>
              </p:contentPart>
            </mc:Choice>
            <mc:Fallback xmlns="">
              <p:pic>
                <p:nvPicPr>
                  <p:cNvPr id="134" name="Рукописный ввод 133">
                    <a:extLst>
                      <a:ext uri="{FF2B5EF4-FFF2-40B4-BE49-F238E27FC236}">
                        <a16:creationId xmlns:a16="http://schemas.microsoft.com/office/drawing/2014/main" id="{F10832BA-B77E-558C-BE0C-54935B0B0D8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556172" y="2839063"/>
                    <a:ext cx="836309" cy="767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35" name="Рукописный ввод 134">
                    <a:extLst>
                      <a:ext uri="{FF2B5EF4-FFF2-40B4-BE49-F238E27FC236}">
                        <a16:creationId xmlns:a16="http://schemas.microsoft.com/office/drawing/2014/main" id="{469CBA14-D6B8-90FB-D7FF-9DE559C61CF3}"/>
                      </a:ext>
                    </a:extLst>
                  </p14:cNvPr>
                  <p14:cNvContentPartPr/>
                  <p14:nvPr/>
                </p14:nvContentPartPr>
                <p14:xfrm>
                  <a:off x="7794690" y="3525190"/>
                  <a:ext cx="697320" cy="162360"/>
                </p14:xfrm>
              </p:contentPart>
            </mc:Choice>
            <mc:Fallback xmlns="">
              <p:pic>
                <p:nvPicPr>
                  <p:cNvPr id="135" name="Рукописный ввод 134">
                    <a:extLst>
                      <a:ext uri="{FF2B5EF4-FFF2-40B4-BE49-F238E27FC236}">
                        <a16:creationId xmlns:a16="http://schemas.microsoft.com/office/drawing/2014/main" id="{469CBA14-D6B8-90FB-D7FF-9DE559C61CF3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7785491" y="3515859"/>
                    <a:ext cx="715351" cy="180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36" name="Рукописный ввод 135">
                    <a:extLst>
                      <a:ext uri="{FF2B5EF4-FFF2-40B4-BE49-F238E27FC236}">
                        <a16:creationId xmlns:a16="http://schemas.microsoft.com/office/drawing/2014/main" id="{8A7D1B94-EF06-CA1F-D086-A7C88037C3AA}"/>
                      </a:ext>
                    </a:extLst>
                  </p14:cNvPr>
                  <p14:cNvContentPartPr/>
                  <p14:nvPr/>
                </p14:nvContentPartPr>
                <p14:xfrm>
                  <a:off x="7622610" y="3697630"/>
                  <a:ext cx="877680" cy="175320"/>
                </p14:xfrm>
              </p:contentPart>
            </mc:Choice>
            <mc:Fallback xmlns="">
              <p:pic>
                <p:nvPicPr>
                  <p:cNvPr id="136" name="Рукописный ввод 135">
                    <a:extLst>
                      <a:ext uri="{FF2B5EF4-FFF2-40B4-BE49-F238E27FC236}">
                        <a16:creationId xmlns:a16="http://schemas.microsoft.com/office/drawing/2014/main" id="{8A7D1B94-EF06-CA1F-D086-A7C88037C3AA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613782" y="3688677"/>
                    <a:ext cx="895704" cy="1935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37" name="Рукописный ввод 136">
                    <a:extLst>
                      <a:ext uri="{FF2B5EF4-FFF2-40B4-BE49-F238E27FC236}">
                        <a16:creationId xmlns:a16="http://schemas.microsoft.com/office/drawing/2014/main" id="{BDAF8ED9-5133-CA57-3D56-99E5A78E0211}"/>
                      </a:ext>
                    </a:extLst>
                  </p14:cNvPr>
                  <p14:cNvContentPartPr/>
                  <p14:nvPr/>
                </p14:nvContentPartPr>
                <p14:xfrm>
                  <a:off x="2902315" y="2448190"/>
                  <a:ext cx="1292040" cy="717480"/>
                </p14:xfrm>
              </p:contentPart>
            </mc:Choice>
            <mc:Fallback xmlns="">
              <p:pic>
                <p:nvPicPr>
                  <p:cNvPr id="137" name="Рукописный ввод 136">
                    <a:extLst>
                      <a:ext uri="{FF2B5EF4-FFF2-40B4-BE49-F238E27FC236}">
                        <a16:creationId xmlns:a16="http://schemas.microsoft.com/office/drawing/2014/main" id="{BDAF8ED9-5133-CA57-3D56-99E5A78E021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893483" y="2439235"/>
                    <a:ext cx="1310072" cy="7357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38" name="Рукописный ввод 137">
                    <a:extLst>
                      <a:ext uri="{FF2B5EF4-FFF2-40B4-BE49-F238E27FC236}">
                        <a16:creationId xmlns:a16="http://schemas.microsoft.com/office/drawing/2014/main" id="{B092F747-0B9C-573F-B877-176D90388698}"/>
                      </a:ext>
                    </a:extLst>
                  </p14:cNvPr>
                  <p14:cNvContentPartPr/>
                  <p14:nvPr/>
                </p14:nvContentPartPr>
                <p14:xfrm>
                  <a:off x="2967115" y="2910430"/>
                  <a:ext cx="475920" cy="240480"/>
                </p14:xfrm>
              </p:contentPart>
            </mc:Choice>
            <mc:Fallback xmlns="">
              <p:pic>
                <p:nvPicPr>
                  <p:cNvPr id="138" name="Рукописный ввод 137">
                    <a:extLst>
                      <a:ext uri="{FF2B5EF4-FFF2-40B4-BE49-F238E27FC236}">
                        <a16:creationId xmlns:a16="http://schemas.microsoft.com/office/drawing/2014/main" id="{B092F747-0B9C-573F-B877-176D90388698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958281" y="2901468"/>
                    <a:ext cx="493956" cy="258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39" name="Рукописный ввод 138">
                    <a:extLst>
                      <a:ext uri="{FF2B5EF4-FFF2-40B4-BE49-F238E27FC236}">
                        <a16:creationId xmlns:a16="http://schemas.microsoft.com/office/drawing/2014/main" id="{7D4C4F46-3C08-C55E-71B1-AC69B69D04E4}"/>
                      </a:ext>
                    </a:extLst>
                  </p14:cNvPr>
                  <p14:cNvContentPartPr/>
                  <p14:nvPr/>
                </p14:nvContentPartPr>
                <p14:xfrm>
                  <a:off x="3419635" y="2947510"/>
                  <a:ext cx="175680" cy="102240"/>
                </p14:xfrm>
              </p:contentPart>
            </mc:Choice>
            <mc:Fallback xmlns="">
              <p:pic>
                <p:nvPicPr>
                  <p:cNvPr id="139" name="Рукописный ввод 138">
                    <a:extLst>
                      <a:ext uri="{FF2B5EF4-FFF2-40B4-BE49-F238E27FC236}">
                        <a16:creationId xmlns:a16="http://schemas.microsoft.com/office/drawing/2014/main" id="{7D4C4F46-3C08-C55E-71B1-AC69B69D04E4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410427" y="2938555"/>
                    <a:ext cx="193727" cy="120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40" name="Рукописный ввод 139">
                    <a:extLst>
                      <a:ext uri="{FF2B5EF4-FFF2-40B4-BE49-F238E27FC236}">
                        <a16:creationId xmlns:a16="http://schemas.microsoft.com/office/drawing/2014/main" id="{E1528B53-6BB2-B8BE-1F38-CA3CB466640F}"/>
                      </a:ext>
                    </a:extLst>
                  </p14:cNvPr>
                  <p14:cNvContentPartPr/>
                  <p14:nvPr/>
                </p14:nvContentPartPr>
                <p14:xfrm>
                  <a:off x="3586315" y="2961190"/>
                  <a:ext cx="249480" cy="21600"/>
                </p14:xfrm>
              </p:contentPart>
            </mc:Choice>
            <mc:Fallback xmlns="">
              <p:pic>
                <p:nvPicPr>
                  <p:cNvPr id="140" name="Рукописный ввод 139">
                    <a:extLst>
                      <a:ext uri="{FF2B5EF4-FFF2-40B4-BE49-F238E27FC236}">
                        <a16:creationId xmlns:a16="http://schemas.microsoft.com/office/drawing/2014/main" id="{E1528B53-6BB2-B8BE-1F38-CA3CB466640F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577116" y="2951880"/>
                    <a:ext cx="267510" cy="39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41" name="Рукописный ввод 140">
                    <a:extLst>
                      <a:ext uri="{FF2B5EF4-FFF2-40B4-BE49-F238E27FC236}">
                        <a16:creationId xmlns:a16="http://schemas.microsoft.com/office/drawing/2014/main" id="{71C8B88A-30B3-2C56-9E36-72529C29D941}"/>
                      </a:ext>
                    </a:extLst>
                  </p14:cNvPr>
                  <p14:cNvContentPartPr/>
                  <p14:nvPr/>
                </p14:nvContentPartPr>
                <p14:xfrm>
                  <a:off x="3801595" y="2924110"/>
                  <a:ext cx="272160" cy="133920"/>
                </p14:xfrm>
              </p:contentPart>
            </mc:Choice>
            <mc:Fallback xmlns="">
              <p:pic>
                <p:nvPicPr>
                  <p:cNvPr id="141" name="Рукописный ввод 140">
                    <a:extLst>
                      <a:ext uri="{FF2B5EF4-FFF2-40B4-BE49-F238E27FC236}">
                        <a16:creationId xmlns:a16="http://schemas.microsoft.com/office/drawing/2014/main" id="{71C8B88A-30B3-2C56-9E36-72529C29D941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792388" y="2915157"/>
                    <a:ext cx="290206" cy="152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42" name="Рукописный ввод 141">
                    <a:extLst>
                      <a:ext uri="{FF2B5EF4-FFF2-40B4-BE49-F238E27FC236}">
                        <a16:creationId xmlns:a16="http://schemas.microsoft.com/office/drawing/2014/main" id="{96051618-8711-89D2-B4D7-C805F19B775B}"/>
                      </a:ext>
                    </a:extLst>
                  </p14:cNvPr>
                  <p14:cNvContentPartPr/>
                  <p14:nvPr/>
                </p14:nvContentPartPr>
                <p14:xfrm>
                  <a:off x="4051075" y="2994310"/>
                  <a:ext cx="126720" cy="120240"/>
                </p14:xfrm>
              </p:contentPart>
            </mc:Choice>
            <mc:Fallback xmlns="">
              <p:pic>
                <p:nvPicPr>
                  <p:cNvPr id="142" name="Рукописный ввод 141">
                    <a:extLst>
                      <a:ext uri="{FF2B5EF4-FFF2-40B4-BE49-F238E27FC236}">
                        <a16:creationId xmlns:a16="http://schemas.microsoft.com/office/drawing/2014/main" id="{96051618-8711-89D2-B4D7-C805F19B775B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041866" y="2984975"/>
                    <a:ext cx="144770" cy="138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43" name="Рукописный ввод 142">
                    <a:extLst>
                      <a:ext uri="{FF2B5EF4-FFF2-40B4-BE49-F238E27FC236}">
                        <a16:creationId xmlns:a16="http://schemas.microsoft.com/office/drawing/2014/main" id="{82A62FB3-0D41-9A4E-9486-CCC51D5DCF57}"/>
                      </a:ext>
                    </a:extLst>
                  </p14:cNvPr>
                  <p14:cNvContentPartPr/>
                  <p14:nvPr/>
                </p14:nvContentPartPr>
                <p14:xfrm>
                  <a:off x="4152595" y="3123190"/>
                  <a:ext cx="204840" cy="57960"/>
                </p14:xfrm>
              </p:contentPart>
            </mc:Choice>
            <mc:Fallback xmlns="">
              <p:pic>
                <p:nvPicPr>
                  <p:cNvPr id="143" name="Рукописный ввод 142">
                    <a:extLst>
                      <a:ext uri="{FF2B5EF4-FFF2-40B4-BE49-F238E27FC236}">
                        <a16:creationId xmlns:a16="http://schemas.microsoft.com/office/drawing/2014/main" id="{82A62FB3-0D41-9A4E-9486-CCC51D5DCF57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4143753" y="3114273"/>
                    <a:ext cx="222892" cy="7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44" name="Рукописный ввод 143">
                    <a:extLst>
                      <a:ext uri="{FF2B5EF4-FFF2-40B4-BE49-F238E27FC236}">
                        <a16:creationId xmlns:a16="http://schemas.microsoft.com/office/drawing/2014/main" id="{0B3BF58A-129D-5663-E38C-10D25C50452F}"/>
                      </a:ext>
                    </a:extLst>
                  </p14:cNvPr>
                  <p14:cNvContentPartPr/>
                  <p14:nvPr/>
                </p14:nvContentPartPr>
                <p14:xfrm>
                  <a:off x="4339435" y="3141910"/>
                  <a:ext cx="158400" cy="125640"/>
                </p14:xfrm>
              </p:contentPart>
            </mc:Choice>
            <mc:Fallback xmlns="">
              <p:pic>
                <p:nvPicPr>
                  <p:cNvPr id="144" name="Рукописный ввод 143">
                    <a:extLst>
                      <a:ext uri="{FF2B5EF4-FFF2-40B4-BE49-F238E27FC236}">
                        <a16:creationId xmlns:a16="http://schemas.microsoft.com/office/drawing/2014/main" id="{0B3BF58A-129D-5663-E38C-10D25C50452F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4330615" y="3132590"/>
                    <a:ext cx="176408" cy="143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45" name="Рукописный ввод 144">
                    <a:extLst>
                      <a:ext uri="{FF2B5EF4-FFF2-40B4-BE49-F238E27FC236}">
                        <a16:creationId xmlns:a16="http://schemas.microsoft.com/office/drawing/2014/main" id="{49A0CB45-20EA-3182-45DA-7E34E9D2C3C4}"/>
                      </a:ext>
                    </a:extLst>
                  </p14:cNvPr>
                  <p14:cNvContentPartPr/>
                  <p14:nvPr/>
                </p14:nvContentPartPr>
                <p14:xfrm>
                  <a:off x="3720955" y="3116710"/>
                  <a:ext cx="464040" cy="234360"/>
                </p14:xfrm>
              </p:contentPart>
            </mc:Choice>
            <mc:Fallback xmlns="">
              <p:pic>
                <p:nvPicPr>
                  <p:cNvPr id="145" name="Рукописный ввод 144">
                    <a:extLst>
                      <a:ext uri="{FF2B5EF4-FFF2-40B4-BE49-F238E27FC236}">
                        <a16:creationId xmlns:a16="http://schemas.microsoft.com/office/drawing/2014/main" id="{49A0CB45-20EA-3182-45DA-7E34E9D2C3C4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711762" y="3107754"/>
                    <a:ext cx="482057" cy="252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46" name="Рукописный ввод 145">
                    <a:extLst>
                      <a:ext uri="{FF2B5EF4-FFF2-40B4-BE49-F238E27FC236}">
                        <a16:creationId xmlns:a16="http://schemas.microsoft.com/office/drawing/2014/main" id="{E036B125-4AB9-AA97-D233-A437703CD616}"/>
                      </a:ext>
                    </a:extLst>
                  </p14:cNvPr>
                  <p14:cNvContentPartPr/>
                  <p14:nvPr/>
                </p14:nvContentPartPr>
                <p14:xfrm>
                  <a:off x="4055755" y="3303190"/>
                  <a:ext cx="20160" cy="189000"/>
                </p14:xfrm>
              </p:contentPart>
            </mc:Choice>
            <mc:Fallback xmlns="">
              <p:pic>
                <p:nvPicPr>
                  <p:cNvPr id="146" name="Рукописный ввод 145">
                    <a:extLst>
                      <a:ext uri="{FF2B5EF4-FFF2-40B4-BE49-F238E27FC236}">
                        <a16:creationId xmlns:a16="http://schemas.microsoft.com/office/drawing/2014/main" id="{E036B125-4AB9-AA97-D233-A437703CD616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4046591" y="3294243"/>
                    <a:ext cx="38121" cy="207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47" name="Рукописный ввод 146">
                    <a:extLst>
                      <a:ext uri="{FF2B5EF4-FFF2-40B4-BE49-F238E27FC236}">
                        <a16:creationId xmlns:a16="http://schemas.microsoft.com/office/drawing/2014/main" id="{2C247599-7C71-879E-FA37-4190F91B287D}"/>
                      </a:ext>
                    </a:extLst>
                  </p14:cNvPr>
                  <p14:cNvContentPartPr/>
                  <p14:nvPr/>
                </p14:nvContentPartPr>
                <p14:xfrm>
                  <a:off x="3464995" y="3288070"/>
                  <a:ext cx="959040" cy="757080"/>
                </p14:xfrm>
              </p:contentPart>
            </mc:Choice>
            <mc:Fallback xmlns="">
              <p:pic>
                <p:nvPicPr>
                  <p:cNvPr id="147" name="Рукописный ввод 146">
                    <a:extLst>
                      <a:ext uri="{FF2B5EF4-FFF2-40B4-BE49-F238E27FC236}">
                        <a16:creationId xmlns:a16="http://schemas.microsoft.com/office/drawing/2014/main" id="{2C247599-7C71-879E-FA37-4190F91B287D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456163" y="3279115"/>
                    <a:ext cx="977073" cy="775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48" name="Рукописный ввод 147">
                    <a:extLst>
                      <a:ext uri="{FF2B5EF4-FFF2-40B4-BE49-F238E27FC236}">
                        <a16:creationId xmlns:a16="http://schemas.microsoft.com/office/drawing/2014/main" id="{47E7E26A-6E9E-B16C-ED23-1A97CB61DBF2}"/>
                      </a:ext>
                    </a:extLst>
                  </p14:cNvPr>
                  <p14:cNvContentPartPr/>
                  <p14:nvPr/>
                </p14:nvContentPartPr>
                <p14:xfrm>
                  <a:off x="4096435" y="3214270"/>
                  <a:ext cx="276120" cy="271440"/>
                </p14:xfrm>
              </p:contentPart>
            </mc:Choice>
            <mc:Fallback xmlns="">
              <p:pic>
                <p:nvPicPr>
                  <p:cNvPr id="148" name="Рукописный ввод 147">
                    <a:extLst>
                      <a:ext uri="{FF2B5EF4-FFF2-40B4-BE49-F238E27FC236}">
                        <a16:creationId xmlns:a16="http://schemas.microsoft.com/office/drawing/2014/main" id="{47E7E26A-6E9E-B16C-ED23-1A97CB61DBF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4087231" y="3205309"/>
                    <a:ext cx="294160" cy="289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49" name="Рукописный ввод 148">
                    <a:extLst>
                      <a:ext uri="{FF2B5EF4-FFF2-40B4-BE49-F238E27FC236}">
                        <a16:creationId xmlns:a16="http://schemas.microsoft.com/office/drawing/2014/main" id="{77546C3F-0EE8-D139-885E-1161408C5A9F}"/>
                      </a:ext>
                    </a:extLst>
                  </p14:cNvPr>
                  <p14:cNvContentPartPr/>
                  <p14:nvPr/>
                </p14:nvContentPartPr>
                <p14:xfrm>
                  <a:off x="4040635" y="3501550"/>
                  <a:ext cx="64800" cy="54000"/>
                </p14:xfrm>
              </p:contentPart>
            </mc:Choice>
            <mc:Fallback xmlns="">
              <p:pic>
                <p:nvPicPr>
                  <p:cNvPr id="149" name="Рукописный ввод 148">
                    <a:extLst>
                      <a:ext uri="{FF2B5EF4-FFF2-40B4-BE49-F238E27FC236}">
                        <a16:creationId xmlns:a16="http://schemas.microsoft.com/office/drawing/2014/main" id="{77546C3F-0EE8-D139-885E-1161408C5A9F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031430" y="3492550"/>
                    <a:ext cx="82841" cy="72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50" name="Рукописный ввод 149">
                    <a:extLst>
                      <a:ext uri="{FF2B5EF4-FFF2-40B4-BE49-F238E27FC236}">
                        <a16:creationId xmlns:a16="http://schemas.microsoft.com/office/drawing/2014/main" id="{03110FB6-A0A6-FA18-BE46-78536096C3DD}"/>
                      </a:ext>
                    </a:extLst>
                  </p14:cNvPr>
                  <p14:cNvContentPartPr/>
                  <p14:nvPr/>
                </p14:nvContentPartPr>
                <p14:xfrm>
                  <a:off x="3898435" y="3574990"/>
                  <a:ext cx="195480" cy="207360"/>
                </p14:xfrm>
              </p:contentPart>
            </mc:Choice>
            <mc:Fallback xmlns="">
              <p:pic>
                <p:nvPicPr>
                  <p:cNvPr id="150" name="Рукописный ввод 149">
                    <a:extLst>
                      <a:ext uri="{FF2B5EF4-FFF2-40B4-BE49-F238E27FC236}">
                        <a16:creationId xmlns:a16="http://schemas.microsoft.com/office/drawing/2014/main" id="{03110FB6-A0A6-FA18-BE46-78536096C3DD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3889232" y="3565666"/>
                    <a:ext cx="213519" cy="225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51" name="Рукописный ввод 150">
                    <a:extLst>
                      <a:ext uri="{FF2B5EF4-FFF2-40B4-BE49-F238E27FC236}">
                        <a16:creationId xmlns:a16="http://schemas.microsoft.com/office/drawing/2014/main" id="{C87ACCFF-BE22-2148-415E-37D7627B9E95}"/>
                      </a:ext>
                    </a:extLst>
                  </p14:cNvPr>
                  <p14:cNvContentPartPr/>
                  <p14:nvPr/>
                </p14:nvContentPartPr>
                <p14:xfrm>
                  <a:off x="3653635" y="3783070"/>
                  <a:ext cx="271800" cy="113400"/>
                </p14:xfrm>
              </p:contentPart>
            </mc:Choice>
            <mc:Fallback xmlns="">
              <p:pic>
                <p:nvPicPr>
                  <p:cNvPr id="151" name="Рукописный ввод 150">
                    <a:extLst>
                      <a:ext uri="{FF2B5EF4-FFF2-40B4-BE49-F238E27FC236}">
                        <a16:creationId xmlns:a16="http://schemas.microsoft.com/office/drawing/2014/main" id="{C87ACCFF-BE22-2148-415E-37D7627B9E9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3644808" y="3773744"/>
                    <a:ext cx="289822" cy="131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52" name="Рукописный ввод 151">
                    <a:extLst>
                      <a:ext uri="{FF2B5EF4-FFF2-40B4-BE49-F238E27FC236}">
                        <a16:creationId xmlns:a16="http://schemas.microsoft.com/office/drawing/2014/main" id="{073FE22C-9772-F6BC-569D-CFBECC7E072A}"/>
                      </a:ext>
                    </a:extLst>
                  </p14:cNvPr>
                  <p14:cNvContentPartPr/>
                  <p14:nvPr/>
                </p14:nvContentPartPr>
                <p14:xfrm>
                  <a:off x="4438795" y="3353230"/>
                  <a:ext cx="205560" cy="88560"/>
                </p14:xfrm>
              </p:contentPart>
            </mc:Choice>
            <mc:Fallback xmlns="">
              <p:pic>
                <p:nvPicPr>
                  <p:cNvPr id="152" name="Рукописный ввод 151">
                    <a:extLst>
                      <a:ext uri="{FF2B5EF4-FFF2-40B4-BE49-F238E27FC236}">
                        <a16:creationId xmlns:a16="http://schemas.microsoft.com/office/drawing/2014/main" id="{073FE22C-9772-F6BC-569D-CFBECC7E072A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429970" y="3344262"/>
                    <a:ext cx="223579" cy="1068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53" name="Рукописный ввод 152">
                    <a:extLst>
                      <a:ext uri="{FF2B5EF4-FFF2-40B4-BE49-F238E27FC236}">
                        <a16:creationId xmlns:a16="http://schemas.microsoft.com/office/drawing/2014/main" id="{062DBFC0-1A91-D05B-2AEE-C8858D1971D9}"/>
                      </a:ext>
                    </a:extLst>
                  </p14:cNvPr>
                  <p14:cNvContentPartPr/>
                  <p14:nvPr/>
                </p14:nvContentPartPr>
                <p14:xfrm>
                  <a:off x="4606555" y="3191230"/>
                  <a:ext cx="47160" cy="301320"/>
                </p14:xfrm>
              </p:contentPart>
            </mc:Choice>
            <mc:Fallback xmlns="">
              <p:pic>
                <p:nvPicPr>
                  <p:cNvPr id="153" name="Рукописный ввод 152">
                    <a:extLst>
                      <a:ext uri="{FF2B5EF4-FFF2-40B4-BE49-F238E27FC236}">
                        <a16:creationId xmlns:a16="http://schemas.microsoft.com/office/drawing/2014/main" id="{062DBFC0-1A91-D05B-2AEE-C8858D1971D9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597344" y="3181895"/>
                    <a:ext cx="65213" cy="319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54" name="Рукописный ввод 153">
                    <a:extLst>
                      <a:ext uri="{FF2B5EF4-FFF2-40B4-BE49-F238E27FC236}">
                        <a16:creationId xmlns:a16="http://schemas.microsoft.com/office/drawing/2014/main" id="{DF51AED9-2C04-F7F6-8501-14BBC1F33A43}"/>
                      </a:ext>
                    </a:extLst>
                  </p14:cNvPr>
                  <p14:cNvContentPartPr/>
                  <p14:nvPr/>
                </p14:nvContentPartPr>
                <p14:xfrm>
                  <a:off x="4282915" y="2687590"/>
                  <a:ext cx="435240" cy="433440"/>
                </p14:xfrm>
              </p:contentPart>
            </mc:Choice>
            <mc:Fallback xmlns="">
              <p:pic>
                <p:nvPicPr>
                  <p:cNvPr id="154" name="Рукописный ввод 153">
                    <a:extLst>
                      <a:ext uri="{FF2B5EF4-FFF2-40B4-BE49-F238E27FC236}">
                        <a16:creationId xmlns:a16="http://schemas.microsoft.com/office/drawing/2014/main" id="{DF51AED9-2C04-F7F6-8501-14BBC1F33A43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274085" y="2678265"/>
                    <a:ext cx="453268" cy="451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55" name="Рукописный ввод 154">
                    <a:extLst>
                      <a:ext uri="{FF2B5EF4-FFF2-40B4-BE49-F238E27FC236}">
                        <a16:creationId xmlns:a16="http://schemas.microsoft.com/office/drawing/2014/main" id="{251AECAD-56E9-BE80-B3C1-12343401AB90}"/>
                      </a:ext>
                    </a:extLst>
                  </p14:cNvPr>
                  <p14:cNvContentPartPr/>
                  <p14:nvPr/>
                </p14:nvContentPartPr>
                <p14:xfrm>
                  <a:off x="4598275" y="2851030"/>
                  <a:ext cx="27720" cy="39960"/>
                </p14:xfrm>
              </p:contentPart>
            </mc:Choice>
            <mc:Fallback xmlns="">
              <p:pic>
                <p:nvPicPr>
                  <p:cNvPr id="155" name="Рукописный ввод 154">
                    <a:extLst>
                      <a:ext uri="{FF2B5EF4-FFF2-40B4-BE49-F238E27FC236}">
                        <a16:creationId xmlns:a16="http://schemas.microsoft.com/office/drawing/2014/main" id="{251AECAD-56E9-BE80-B3C1-12343401AB90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589405" y="2842067"/>
                    <a:ext cx="45830" cy="58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56" name="Рукописный ввод 155">
                    <a:extLst>
                      <a:ext uri="{FF2B5EF4-FFF2-40B4-BE49-F238E27FC236}">
                        <a16:creationId xmlns:a16="http://schemas.microsoft.com/office/drawing/2014/main" id="{A42A35C3-A2EE-5773-6E88-AE4482CEA7C9}"/>
                      </a:ext>
                    </a:extLst>
                  </p14:cNvPr>
                  <p14:cNvContentPartPr/>
                  <p14:nvPr/>
                </p14:nvContentPartPr>
                <p14:xfrm>
                  <a:off x="3997075" y="2610910"/>
                  <a:ext cx="225360" cy="231840"/>
                </p14:xfrm>
              </p:contentPart>
            </mc:Choice>
            <mc:Fallback xmlns="">
              <p:pic>
                <p:nvPicPr>
                  <p:cNvPr id="156" name="Рукописный ввод 155">
                    <a:extLst>
                      <a:ext uri="{FF2B5EF4-FFF2-40B4-BE49-F238E27FC236}">
                        <a16:creationId xmlns:a16="http://schemas.microsoft.com/office/drawing/2014/main" id="{A42A35C3-A2EE-5773-6E88-AE4482CEA7C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988252" y="2601950"/>
                    <a:ext cx="243374" cy="250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57" name="Рукописный ввод 156">
                    <a:extLst>
                      <a:ext uri="{FF2B5EF4-FFF2-40B4-BE49-F238E27FC236}">
                        <a16:creationId xmlns:a16="http://schemas.microsoft.com/office/drawing/2014/main" id="{7DE0B1BF-CB12-82B6-66AA-2E415E9044D2}"/>
                      </a:ext>
                    </a:extLst>
                  </p14:cNvPr>
                  <p14:cNvContentPartPr/>
                  <p14:nvPr/>
                </p14:nvContentPartPr>
                <p14:xfrm>
                  <a:off x="4037755" y="2692270"/>
                  <a:ext cx="18720" cy="27360"/>
                </p14:xfrm>
              </p:contentPart>
            </mc:Choice>
            <mc:Fallback xmlns="">
              <p:pic>
                <p:nvPicPr>
                  <p:cNvPr id="157" name="Рукописный ввод 156">
                    <a:extLst>
                      <a:ext uri="{FF2B5EF4-FFF2-40B4-BE49-F238E27FC236}">
                        <a16:creationId xmlns:a16="http://schemas.microsoft.com/office/drawing/2014/main" id="{7DE0B1BF-CB12-82B6-66AA-2E415E9044D2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028579" y="2682900"/>
                    <a:ext cx="36706" cy="45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58" name="Рукописный ввод 157">
                    <a:extLst>
                      <a:ext uri="{FF2B5EF4-FFF2-40B4-BE49-F238E27FC236}">
                        <a16:creationId xmlns:a16="http://schemas.microsoft.com/office/drawing/2014/main" id="{DDC31163-5EBF-E5EE-3296-D13E38789217}"/>
                      </a:ext>
                    </a:extLst>
                  </p14:cNvPr>
                  <p14:cNvContentPartPr/>
                  <p14:nvPr/>
                </p14:nvContentPartPr>
                <p14:xfrm>
                  <a:off x="4233955" y="2624950"/>
                  <a:ext cx="543960" cy="100080"/>
                </p14:xfrm>
              </p:contentPart>
            </mc:Choice>
            <mc:Fallback xmlns="">
              <p:pic>
                <p:nvPicPr>
                  <p:cNvPr id="158" name="Рукописный ввод 157">
                    <a:extLst>
                      <a:ext uri="{FF2B5EF4-FFF2-40B4-BE49-F238E27FC236}">
                        <a16:creationId xmlns:a16="http://schemas.microsoft.com/office/drawing/2014/main" id="{DDC31163-5EBF-E5EE-3296-D13E38789217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224754" y="2615614"/>
                    <a:ext cx="561994" cy="118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59" name="Рукописный ввод 158">
                    <a:extLst>
                      <a:ext uri="{FF2B5EF4-FFF2-40B4-BE49-F238E27FC236}">
                        <a16:creationId xmlns:a16="http://schemas.microsoft.com/office/drawing/2014/main" id="{654ED50D-E3C2-21DB-EFD0-8797A770F09B}"/>
                      </a:ext>
                    </a:extLst>
                  </p14:cNvPr>
                  <p14:cNvContentPartPr/>
                  <p14:nvPr/>
                </p14:nvContentPartPr>
                <p14:xfrm>
                  <a:off x="4714195" y="2533510"/>
                  <a:ext cx="213840" cy="135360"/>
                </p14:xfrm>
              </p:contentPart>
            </mc:Choice>
            <mc:Fallback xmlns="">
              <p:pic>
                <p:nvPicPr>
                  <p:cNvPr id="159" name="Рукописный ввод 158">
                    <a:extLst>
                      <a:ext uri="{FF2B5EF4-FFF2-40B4-BE49-F238E27FC236}">
                        <a16:creationId xmlns:a16="http://schemas.microsoft.com/office/drawing/2014/main" id="{654ED50D-E3C2-21DB-EFD0-8797A770F09B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705362" y="2524188"/>
                    <a:ext cx="231875" cy="153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60" name="Рукописный ввод 159">
                    <a:extLst>
                      <a:ext uri="{FF2B5EF4-FFF2-40B4-BE49-F238E27FC236}">
                        <a16:creationId xmlns:a16="http://schemas.microsoft.com/office/drawing/2014/main" id="{B9A624DF-612F-CBC6-85E5-250A26C5F319}"/>
                      </a:ext>
                    </a:extLst>
                  </p14:cNvPr>
                  <p14:cNvContentPartPr/>
                  <p14:nvPr/>
                </p14:nvContentPartPr>
                <p14:xfrm>
                  <a:off x="4866835" y="2537470"/>
                  <a:ext cx="74160" cy="155160"/>
                </p14:xfrm>
              </p:contentPart>
            </mc:Choice>
            <mc:Fallback xmlns="">
              <p:pic>
                <p:nvPicPr>
                  <p:cNvPr id="160" name="Рукописный ввод 159">
                    <a:extLst>
                      <a:ext uri="{FF2B5EF4-FFF2-40B4-BE49-F238E27FC236}">
                        <a16:creationId xmlns:a16="http://schemas.microsoft.com/office/drawing/2014/main" id="{B9A624DF-612F-CBC6-85E5-250A26C5F319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4857657" y="2528145"/>
                    <a:ext cx="92149" cy="1734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61" name="Рукописный ввод 160">
                    <a:extLst>
                      <a:ext uri="{FF2B5EF4-FFF2-40B4-BE49-F238E27FC236}">
                        <a16:creationId xmlns:a16="http://schemas.microsoft.com/office/drawing/2014/main" id="{E63C1D26-745A-465A-1D97-297912CC93E5}"/>
                      </a:ext>
                    </a:extLst>
                  </p14:cNvPr>
                  <p14:cNvContentPartPr/>
                  <p14:nvPr/>
                </p14:nvContentPartPr>
                <p14:xfrm>
                  <a:off x="4809235" y="2685430"/>
                  <a:ext cx="331920" cy="145080"/>
                </p14:xfrm>
              </p:contentPart>
            </mc:Choice>
            <mc:Fallback xmlns="">
              <p:pic>
                <p:nvPicPr>
                  <p:cNvPr id="161" name="Рукописный ввод 160">
                    <a:extLst>
                      <a:ext uri="{FF2B5EF4-FFF2-40B4-BE49-F238E27FC236}">
                        <a16:creationId xmlns:a16="http://schemas.microsoft.com/office/drawing/2014/main" id="{E63C1D26-745A-465A-1D97-297912CC93E5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4800035" y="2676479"/>
                    <a:ext cx="349951" cy="163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62" name="Рукописный ввод 161">
                    <a:extLst>
                      <a:ext uri="{FF2B5EF4-FFF2-40B4-BE49-F238E27FC236}">
                        <a16:creationId xmlns:a16="http://schemas.microsoft.com/office/drawing/2014/main" id="{FD153515-22EF-1000-DE5A-5399C28C4077}"/>
                      </a:ext>
                    </a:extLst>
                  </p14:cNvPr>
                  <p14:cNvContentPartPr/>
                  <p14:nvPr/>
                </p14:nvContentPartPr>
                <p14:xfrm>
                  <a:off x="4922995" y="2830510"/>
                  <a:ext cx="50760" cy="430920"/>
                </p14:xfrm>
              </p:contentPart>
            </mc:Choice>
            <mc:Fallback xmlns="">
              <p:pic>
                <p:nvPicPr>
                  <p:cNvPr id="162" name="Рукописный ввод 161">
                    <a:extLst>
                      <a:ext uri="{FF2B5EF4-FFF2-40B4-BE49-F238E27FC236}">
                        <a16:creationId xmlns:a16="http://schemas.microsoft.com/office/drawing/2014/main" id="{FD153515-22EF-1000-DE5A-5399C28C4077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4913799" y="2821556"/>
                    <a:ext cx="68783" cy="449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63" name="Рукописный ввод 162">
                    <a:extLst>
                      <a:ext uri="{FF2B5EF4-FFF2-40B4-BE49-F238E27FC236}">
                        <a16:creationId xmlns:a16="http://schemas.microsoft.com/office/drawing/2014/main" id="{44543627-755D-756B-6434-9E11FA02A3DB}"/>
                      </a:ext>
                    </a:extLst>
                  </p14:cNvPr>
                  <p14:cNvContentPartPr/>
                  <p14:nvPr/>
                </p14:nvContentPartPr>
                <p14:xfrm>
                  <a:off x="4655155" y="3194470"/>
                  <a:ext cx="1398240" cy="1014120"/>
                </p14:xfrm>
              </p:contentPart>
            </mc:Choice>
            <mc:Fallback xmlns="">
              <p:pic>
                <p:nvPicPr>
                  <p:cNvPr id="163" name="Рукописный ввод 162">
                    <a:extLst>
                      <a:ext uri="{FF2B5EF4-FFF2-40B4-BE49-F238E27FC236}">
                        <a16:creationId xmlns:a16="http://schemas.microsoft.com/office/drawing/2014/main" id="{44543627-755D-756B-6434-9E11FA02A3DB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4645958" y="3185515"/>
                    <a:ext cx="1416265" cy="1032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64" name="Рукописный ввод 163">
                    <a:extLst>
                      <a:ext uri="{FF2B5EF4-FFF2-40B4-BE49-F238E27FC236}">
                        <a16:creationId xmlns:a16="http://schemas.microsoft.com/office/drawing/2014/main" id="{53488A36-1389-85C5-01F8-1225AC6C3DE0}"/>
                      </a:ext>
                    </a:extLst>
                  </p14:cNvPr>
                  <p14:cNvContentPartPr/>
                  <p14:nvPr/>
                </p14:nvContentPartPr>
                <p14:xfrm>
                  <a:off x="4945315" y="3693430"/>
                  <a:ext cx="78840" cy="131400"/>
                </p14:xfrm>
              </p:contentPart>
            </mc:Choice>
            <mc:Fallback xmlns="">
              <p:pic>
                <p:nvPicPr>
                  <p:cNvPr id="164" name="Рукописный ввод 163">
                    <a:extLst>
                      <a:ext uri="{FF2B5EF4-FFF2-40B4-BE49-F238E27FC236}">
                        <a16:creationId xmlns:a16="http://schemas.microsoft.com/office/drawing/2014/main" id="{53488A36-1389-85C5-01F8-1225AC6C3DE0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4936105" y="3684471"/>
                    <a:ext cx="96892" cy="149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65" name="Рукописный ввод 164">
                    <a:extLst>
                      <a:ext uri="{FF2B5EF4-FFF2-40B4-BE49-F238E27FC236}">
                        <a16:creationId xmlns:a16="http://schemas.microsoft.com/office/drawing/2014/main" id="{40972B54-F3F4-B052-815B-0DD450E25D99}"/>
                      </a:ext>
                    </a:extLst>
                  </p14:cNvPr>
                  <p14:cNvContentPartPr/>
                  <p14:nvPr/>
                </p14:nvContentPartPr>
                <p14:xfrm>
                  <a:off x="5373715" y="4028950"/>
                  <a:ext cx="148320" cy="46800"/>
                </p14:xfrm>
              </p:contentPart>
            </mc:Choice>
            <mc:Fallback xmlns="">
              <p:pic>
                <p:nvPicPr>
                  <p:cNvPr id="165" name="Рукописный ввод 164">
                    <a:extLst>
                      <a:ext uri="{FF2B5EF4-FFF2-40B4-BE49-F238E27FC236}">
                        <a16:creationId xmlns:a16="http://schemas.microsoft.com/office/drawing/2014/main" id="{40972B54-F3F4-B052-815B-0DD450E25D99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5364882" y="4020036"/>
                    <a:ext cx="166354" cy="6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66" name="Рукописный ввод 165">
                    <a:extLst>
                      <a:ext uri="{FF2B5EF4-FFF2-40B4-BE49-F238E27FC236}">
                        <a16:creationId xmlns:a16="http://schemas.microsoft.com/office/drawing/2014/main" id="{CBC37440-B0FC-E1CF-CD0D-B3BA54BCB63B}"/>
                      </a:ext>
                    </a:extLst>
                  </p14:cNvPr>
                  <p14:cNvContentPartPr/>
                  <p14:nvPr/>
                </p14:nvContentPartPr>
                <p14:xfrm>
                  <a:off x="4166995" y="2854630"/>
                  <a:ext cx="93960" cy="55080"/>
                </p14:xfrm>
              </p:contentPart>
            </mc:Choice>
            <mc:Fallback xmlns="">
              <p:pic>
                <p:nvPicPr>
                  <p:cNvPr id="166" name="Рукописный ввод 165">
                    <a:extLst>
                      <a:ext uri="{FF2B5EF4-FFF2-40B4-BE49-F238E27FC236}">
                        <a16:creationId xmlns:a16="http://schemas.microsoft.com/office/drawing/2014/main" id="{CBC37440-B0FC-E1CF-CD0D-B3BA54BCB63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4157819" y="2845263"/>
                    <a:ext cx="111945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67" name="Рукописный ввод 166">
                    <a:extLst>
                      <a:ext uri="{FF2B5EF4-FFF2-40B4-BE49-F238E27FC236}">
                        <a16:creationId xmlns:a16="http://schemas.microsoft.com/office/drawing/2014/main" id="{52F63B9F-6562-19F1-380F-18CC5211B841}"/>
                      </a:ext>
                    </a:extLst>
                  </p14:cNvPr>
                  <p14:cNvContentPartPr/>
                  <p14:nvPr/>
                </p14:nvContentPartPr>
                <p14:xfrm>
                  <a:off x="3400555" y="2604070"/>
                  <a:ext cx="230400" cy="154440"/>
                </p14:xfrm>
              </p:contentPart>
            </mc:Choice>
            <mc:Fallback xmlns="">
              <p:pic>
                <p:nvPicPr>
                  <p:cNvPr id="167" name="Рукописный ввод 166">
                    <a:extLst>
                      <a:ext uri="{FF2B5EF4-FFF2-40B4-BE49-F238E27FC236}">
                        <a16:creationId xmlns:a16="http://schemas.microsoft.com/office/drawing/2014/main" id="{52F63B9F-6562-19F1-380F-18CC5211B841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3391722" y="2594744"/>
                    <a:ext cx="248435" cy="172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68" name="Рукописный ввод 167">
                    <a:extLst>
                      <a:ext uri="{FF2B5EF4-FFF2-40B4-BE49-F238E27FC236}">
                        <a16:creationId xmlns:a16="http://schemas.microsoft.com/office/drawing/2014/main" id="{09F12D0B-7728-ED67-D986-35962D326D91}"/>
                      </a:ext>
                    </a:extLst>
                  </p14:cNvPr>
                  <p14:cNvContentPartPr/>
                  <p14:nvPr/>
                </p14:nvContentPartPr>
                <p14:xfrm>
                  <a:off x="3860995" y="2795950"/>
                  <a:ext cx="30960" cy="11520"/>
                </p14:xfrm>
              </p:contentPart>
            </mc:Choice>
            <mc:Fallback xmlns="">
              <p:pic>
                <p:nvPicPr>
                  <p:cNvPr id="168" name="Рукописный ввод 167">
                    <a:extLst>
                      <a:ext uri="{FF2B5EF4-FFF2-40B4-BE49-F238E27FC236}">
                        <a16:creationId xmlns:a16="http://schemas.microsoft.com/office/drawing/2014/main" id="{09F12D0B-7728-ED67-D986-35962D326D91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3852149" y="2787031"/>
                    <a:ext cx="49020" cy="297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69" name="Рукописный ввод 168">
                    <a:extLst>
                      <a:ext uri="{FF2B5EF4-FFF2-40B4-BE49-F238E27FC236}">
                        <a16:creationId xmlns:a16="http://schemas.microsoft.com/office/drawing/2014/main" id="{6F7C75BD-1844-98BA-9005-31845B51D95F}"/>
                      </a:ext>
                    </a:extLst>
                  </p14:cNvPr>
                  <p14:cNvContentPartPr/>
                  <p14:nvPr/>
                </p14:nvContentPartPr>
                <p14:xfrm>
                  <a:off x="6029705" y="4139500"/>
                  <a:ext cx="72360" cy="32400"/>
                </p14:xfrm>
              </p:contentPart>
            </mc:Choice>
            <mc:Fallback xmlns="">
              <p:pic>
                <p:nvPicPr>
                  <p:cNvPr id="169" name="Рукописный ввод 168">
                    <a:extLst>
                      <a:ext uri="{FF2B5EF4-FFF2-40B4-BE49-F238E27FC236}">
                        <a16:creationId xmlns:a16="http://schemas.microsoft.com/office/drawing/2014/main" id="{6F7C75BD-1844-98BA-9005-31845B51D95F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6020890" y="4130190"/>
                    <a:ext cx="90358" cy="50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0" name="Рукописный ввод 169">
                    <a:extLst>
                      <a:ext uri="{FF2B5EF4-FFF2-40B4-BE49-F238E27FC236}">
                        <a16:creationId xmlns:a16="http://schemas.microsoft.com/office/drawing/2014/main" id="{79226F6C-3909-C84B-BC0C-4F3365F1791B}"/>
                      </a:ext>
                    </a:extLst>
                  </p14:cNvPr>
                  <p14:cNvContentPartPr/>
                  <p14:nvPr/>
                </p14:nvContentPartPr>
                <p14:xfrm>
                  <a:off x="5992625" y="4161820"/>
                  <a:ext cx="116280" cy="155520"/>
                </p14:xfrm>
              </p:contentPart>
            </mc:Choice>
            <mc:Fallback xmlns="">
              <p:pic>
                <p:nvPicPr>
                  <p:cNvPr id="170" name="Рукописный ввод 169">
                    <a:extLst>
                      <a:ext uri="{FF2B5EF4-FFF2-40B4-BE49-F238E27FC236}">
                        <a16:creationId xmlns:a16="http://schemas.microsoft.com/office/drawing/2014/main" id="{79226F6C-3909-C84B-BC0C-4F3365F1791B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5983426" y="4152474"/>
                    <a:ext cx="134311" cy="173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71" name="Рукописный ввод 170">
                    <a:extLst>
                      <a:ext uri="{FF2B5EF4-FFF2-40B4-BE49-F238E27FC236}">
                        <a16:creationId xmlns:a16="http://schemas.microsoft.com/office/drawing/2014/main" id="{D43F0D66-D0CA-1425-78F0-F86242B961FF}"/>
                      </a:ext>
                    </a:extLst>
                  </p14:cNvPr>
                  <p14:cNvContentPartPr/>
                  <p14:nvPr/>
                </p14:nvContentPartPr>
                <p14:xfrm>
                  <a:off x="6047345" y="4285660"/>
                  <a:ext cx="708120" cy="504720"/>
                </p14:xfrm>
              </p:contentPart>
            </mc:Choice>
            <mc:Fallback xmlns="">
              <p:pic>
                <p:nvPicPr>
                  <p:cNvPr id="171" name="Рукописный ввод 170">
                    <a:extLst>
                      <a:ext uri="{FF2B5EF4-FFF2-40B4-BE49-F238E27FC236}">
                        <a16:creationId xmlns:a16="http://schemas.microsoft.com/office/drawing/2014/main" id="{D43F0D66-D0CA-1425-78F0-F86242B961FF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6038516" y="4276700"/>
                    <a:ext cx="726145" cy="5230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72" name="Рукописный ввод 171">
                    <a:extLst>
                      <a:ext uri="{FF2B5EF4-FFF2-40B4-BE49-F238E27FC236}">
                        <a16:creationId xmlns:a16="http://schemas.microsoft.com/office/drawing/2014/main" id="{79DF7685-6215-FCED-E45B-4877362F5C5A}"/>
                      </a:ext>
                    </a:extLst>
                  </p14:cNvPr>
                  <p14:cNvContentPartPr/>
                  <p14:nvPr/>
                </p14:nvContentPartPr>
                <p14:xfrm>
                  <a:off x="7354285" y="4335920"/>
                  <a:ext cx="578160" cy="759600"/>
                </p14:xfrm>
              </p:contentPart>
            </mc:Choice>
            <mc:Fallback xmlns="">
              <p:pic>
                <p:nvPicPr>
                  <p:cNvPr id="172" name="Рукописный ввод 171">
                    <a:extLst>
                      <a:ext uri="{FF2B5EF4-FFF2-40B4-BE49-F238E27FC236}">
                        <a16:creationId xmlns:a16="http://schemas.microsoft.com/office/drawing/2014/main" id="{79DF7685-6215-FCED-E45B-4877362F5C5A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7345458" y="4326593"/>
                    <a:ext cx="596182" cy="777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73" name="Рукописный ввод 172">
                    <a:extLst>
                      <a:ext uri="{FF2B5EF4-FFF2-40B4-BE49-F238E27FC236}">
                        <a16:creationId xmlns:a16="http://schemas.microsoft.com/office/drawing/2014/main" id="{9C4BC411-194C-F4FC-81DC-2C38A54FBE74}"/>
                      </a:ext>
                    </a:extLst>
                  </p14:cNvPr>
                  <p14:cNvContentPartPr/>
                  <p14:nvPr/>
                </p14:nvContentPartPr>
                <p14:xfrm>
                  <a:off x="7551205" y="3864320"/>
                  <a:ext cx="189000" cy="776520"/>
                </p14:xfrm>
              </p:contentPart>
            </mc:Choice>
            <mc:Fallback xmlns="">
              <p:pic>
                <p:nvPicPr>
                  <p:cNvPr id="173" name="Рукописный ввод 172">
                    <a:extLst>
                      <a:ext uri="{FF2B5EF4-FFF2-40B4-BE49-F238E27FC236}">
                        <a16:creationId xmlns:a16="http://schemas.microsoft.com/office/drawing/2014/main" id="{9C4BC411-194C-F4FC-81DC-2C38A54FBE7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542380" y="3854991"/>
                    <a:ext cx="207018" cy="794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74" name="Рукописный ввод 173">
                    <a:extLst>
                      <a:ext uri="{FF2B5EF4-FFF2-40B4-BE49-F238E27FC236}">
                        <a16:creationId xmlns:a16="http://schemas.microsoft.com/office/drawing/2014/main" id="{FB4DA993-56E6-10B6-1C84-ECD1D0C8CD94}"/>
                      </a:ext>
                    </a:extLst>
                  </p14:cNvPr>
                  <p14:cNvContentPartPr/>
                  <p14:nvPr/>
                </p14:nvContentPartPr>
                <p14:xfrm>
                  <a:off x="7432405" y="5138360"/>
                  <a:ext cx="132840" cy="525240"/>
                </p14:xfrm>
              </p:contentPart>
            </mc:Choice>
            <mc:Fallback xmlns="">
              <p:pic>
                <p:nvPicPr>
                  <p:cNvPr id="174" name="Рукописный ввод 173">
                    <a:extLst>
                      <a:ext uri="{FF2B5EF4-FFF2-40B4-BE49-F238E27FC236}">
                        <a16:creationId xmlns:a16="http://schemas.microsoft.com/office/drawing/2014/main" id="{FB4DA993-56E6-10B6-1C84-ECD1D0C8CD94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423574" y="5129034"/>
                    <a:ext cx="150871" cy="543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75" name="Рукописный ввод 174">
                    <a:extLst>
                      <a:ext uri="{FF2B5EF4-FFF2-40B4-BE49-F238E27FC236}">
                        <a16:creationId xmlns:a16="http://schemas.microsoft.com/office/drawing/2014/main" id="{8EDC797F-0166-6BE0-EE10-77DFE57820A5}"/>
                      </a:ext>
                    </a:extLst>
                  </p14:cNvPr>
                  <p14:cNvContentPartPr/>
                  <p14:nvPr/>
                </p14:nvContentPartPr>
                <p14:xfrm>
                  <a:off x="7632205" y="5040440"/>
                  <a:ext cx="150840" cy="621360"/>
                </p14:xfrm>
              </p:contentPart>
            </mc:Choice>
            <mc:Fallback xmlns="">
              <p:pic>
                <p:nvPicPr>
                  <p:cNvPr id="175" name="Рукописный ввод 174">
                    <a:extLst>
                      <a:ext uri="{FF2B5EF4-FFF2-40B4-BE49-F238E27FC236}">
                        <a16:creationId xmlns:a16="http://schemas.microsoft.com/office/drawing/2014/main" id="{8EDC797F-0166-6BE0-EE10-77DFE57820A5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623007" y="5031116"/>
                    <a:ext cx="168867" cy="639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76" name="Рукописный ввод 175">
                    <a:extLst>
                      <a:ext uri="{FF2B5EF4-FFF2-40B4-BE49-F238E27FC236}">
                        <a16:creationId xmlns:a16="http://schemas.microsoft.com/office/drawing/2014/main" id="{324329E8-6BA8-0CEF-BEE5-3C432D6EE5A0}"/>
                      </a:ext>
                    </a:extLst>
                  </p14:cNvPr>
                  <p14:cNvContentPartPr/>
                  <p14:nvPr/>
                </p14:nvContentPartPr>
                <p14:xfrm>
                  <a:off x="7596925" y="5265080"/>
                  <a:ext cx="102240" cy="18360"/>
                </p14:xfrm>
              </p:contentPart>
            </mc:Choice>
            <mc:Fallback xmlns="">
              <p:pic>
                <p:nvPicPr>
                  <p:cNvPr id="176" name="Рукописный ввод 175">
                    <a:extLst>
                      <a:ext uri="{FF2B5EF4-FFF2-40B4-BE49-F238E27FC236}">
                        <a16:creationId xmlns:a16="http://schemas.microsoft.com/office/drawing/2014/main" id="{324329E8-6BA8-0CEF-BEE5-3C432D6EE5A0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587731" y="5256087"/>
                    <a:ext cx="120261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77" name="Рукописный ввод 176">
                    <a:extLst>
                      <a:ext uri="{FF2B5EF4-FFF2-40B4-BE49-F238E27FC236}">
                        <a16:creationId xmlns:a16="http://schemas.microsoft.com/office/drawing/2014/main" id="{E963844F-01A6-5503-F41D-2DEA3F69AE78}"/>
                      </a:ext>
                    </a:extLst>
                  </p14:cNvPr>
                  <p14:cNvContentPartPr/>
                  <p14:nvPr/>
                </p14:nvContentPartPr>
                <p14:xfrm>
                  <a:off x="7541125" y="5484320"/>
                  <a:ext cx="116280" cy="8640"/>
                </p14:xfrm>
              </p:contentPart>
            </mc:Choice>
            <mc:Fallback xmlns="">
              <p:pic>
                <p:nvPicPr>
                  <p:cNvPr id="177" name="Рукописный ввод 176">
                    <a:extLst>
                      <a:ext uri="{FF2B5EF4-FFF2-40B4-BE49-F238E27FC236}">
                        <a16:creationId xmlns:a16="http://schemas.microsoft.com/office/drawing/2014/main" id="{E963844F-01A6-5503-F41D-2DEA3F69AE7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531926" y="5475320"/>
                    <a:ext cx="134311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78" name="Рукописный ввод 177">
                    <a:extLst>
                      <a:ext uri="{FF2B5EF4-FFF2-40B4-BE49-F238E27FC236}">
                        <a16:creationId xmlns:a16="http://schemas.microsoft.com/office/drawing/2014/main" id="{B4D1723F-C211-8B21-6829-39121010DD00}"/>
                      </a:ext>
                    </a:extLst>
                  </p14:cNvPr>
                  <p14:cNvContentPartPr/>
                  <p14:nvPr/>
                </p14:nvContentPartPr>
                <p14:xfrm>
                  <a:off x="7511105" y="4275580"/>
                  <a:ext cx="167400" cy="235800"/>
                </p14:xfrm>
              </p:contentPart>
            </mc:Choice>
            <mc:Fallback xmlns="">
              <p:pic>
                <p:nvPicPr>
                  <p:cNvPr id="178" name="Рукописный ввод 177">
                    <a:extLst>
                      <a:ext uri="{FF2B5EF4-FFF2-40B4-BE49-F238E27FC236}">
                        <a16:creationId xmlns:a16="http://schemas.microsoft.com/office/drawing/2014/main" id="{B4D1723F-C211-8B21-6829-39121010DD00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501907" y="4266252"/>
                    <a:ext cx="185428" cy="254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179" name="Рукописный ввод 178">
                    <a:extLst>
                      <a:ext uri="{FF2B5EF4-FFF2-40B4-BE49-F238E27FC236}">
                        <a16:creationId xmlns:a16="http://schemas.microsoft.com/office/drawing/2014/main" id="{FEC84F61-D25E-598C-70C1-F4A6A0CFB0DC}"/>
                      </a:ext>
                    </a:extLst>
                  </p14:cNvPr>
                  <p14:cNvContentPartPr/>
                  <p14:nvPr/>
                </p14:nvContentPartPr>
                <p14:xfrm>
                  <a:off x="5619740" y="6125280"/>
                  <a:ext cx="870840" cy="256680"/>
                </p14:xfrm>
              </p:contentPart>
            </mc:Choice>
            <mc:Fallback xmlns="">
              <p:pic>
                <p:nvPicPr>
                  <p:cNvPr id="179" name="Рукописный ввод 178">
                    <a:extLst>
                      <a:ext uri="{FF2B5EF4-FFF2-40B4-BE49-F238E27FC236}">
                        <a16:creationId xmlns:a16="http://schemas.microsoft.com/office/drawing/2014/main" id="{FEC84F61-D25E-598C-70C1-F4A6A0CFB0DC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5610542" y="6115953"/>
                    <a:ext cx="888868" cy="274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0" name="Рукописный ввод 179">
                    <a:extLst>
                      <a:ext uri="{FF2B5EF4-FFF2-40B4-BE49-F238E27FC236}">
                        <a16:creationId xmlns:a16="http://schemas.microsoft.com/office/drawing/2014/main" id="{BEE38821-77FE-1579-98E8-E9A80F8930CA}"/>
                      </a:ext>
                    </a:extLst>
                  </p14:cNvPr>
                  <p14:cNvContentPartPr/>
                  <p14:nvPr/>
                </p14:nvContentPartPr>
                <p14:xfrm>
                  <a:off x="5110700" y="6129960"/>
                  <a:ext cx="84960" cy="114120"/>
                </p14:xfrm>
              </p:contentPart>
            </mc:Choice>
            <mc:Fallback xmlns="">
              <p:pic>
                <p:nvPicPr>
                  <p:cNvPr id="180" name="Рукописный ввод 179">
                    <a:extLst>
                      <a:ext uri="{FF2B5EF4-FFF2-40B4-BE49-F238E27FC236}">
                        <a16:creationId xmlns:a16="http://schemas.microsoft.com/office/drawing/2014/main" id="{BEE38821-77FE-1579-98E8-E9A80F8930CA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5101873" y="6120636"/>
                    <a:ext cx="102982" cy="132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1" name="Рукописный ввод 180">
                    <a:extLst>
                      <a:ext uri="{FF2B5EF4-FFF2-40B4-BE49-F238E27FC236}">
                        <a16:creationId xmlns:a16="http://schemas.microsoft.com/office/drawing/2014/main" id="{DBBBA0C5-4C53-5DFE-6BA1-2E7B14A3FAA9}"/>
                      </a:ext>
                    </a:extLst>
                  </p14:cNvPr>
                  <p14:cNvContentPartPr/>
                  <p14:nvPr/>
                </p14:nvContentPartPr>
                <p14:xfrm>
                  <a:off x="5092340" y="6026280"/>
                  <a:ext cx="504000" cy="102240"/>
                </p14:xfrm>
              </p:contentPart>
            </mc:Choice>
            <mc:Fallback xmlns="">
              <p:pic>
                <p:nvPicPr>
                  <p:cNvPr id="181" name="Рукописный ввод 180">
                    <a:extLst>
                      <a:ext uri="{FF2B5EF4-FFF2-40B4-BE49-F238E27FC236}">
                        <a16:creationId xmlns:a16="http://schemas.microsoft.com/office/drawing/2014/main" id="{DBBBA0C5-4C53-5DFE-6BA1-2E7B14A3FAA9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5083511" y="6016952"/>
                    <a:ext cx="522026" cy="120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182" name="Рукописный ввод 181">
                    <a:extLst>
                      <a:ext uri="{FF2B5EF4-FFF2-40B4-BE49-F238E27FC236}">
                        <a16:creationId xmlns:a16="http://schemas.microsoft.com/office/drawing/2014/main" id="{2B775873-F4FA-D7C1-DD50-7925FC6CE847}"/>
                      </a:ext>
                    </a:extLst>
                  </p14:cNvPr>
                  <p14:cNvContentPartPr/>
                  <p14:nvPr/>
                </p14:nvContentPartPr>
                <p14:xfrm>
                  <a:off x="5687780" y="6149040"/>
                  <a:ext cx="113760" cy="133560"/>
                </p14:xfrm>
              </p:contentPart>
            </mc:Choice>
            <mc:Fallback xmlns="">
              <p:pic>
                <p:nvPicPr>
                  <p:cNvPr id="182" name="Рукописный ввод 181">
                    <a:extLst>
                      <a:ext uri="{FF2B5EF4-FFF2-40B4-BE49-F238E27FC236}">
                        <a16:creationId xmlns:a16="http://schemas.microsoft.com/office/drawing/2014/main" id="{2B775873-F4FA-D7C1-DD50-7925FC6CE847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5678973" y="6139713"/>
                    <a:ext cx="131741" cy="1518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83" name="Рукописный ввод 182">
                    <a:extLst>
                      <a:ext uri="{FF2B5EF4-FFF2-40B4-BE49-F238E27FC236}">
                        <a16:creationId xmlns:a16="http://schemas.microsoft.com/office/drawing/2014/main" id="{90509059-BA25-C130-1694-AFA59CD0C0DC}"/>
                      </a:ext>
                    </a:extLst>
                  </p14:cNvPr>
                  <p14:cNvContentPartPr/>
                  <p14:nvPr/>
                </p14:nvContentPartPr>
                <p14:xfrm>
                  <a:off x="5675900" y="6028440"/>
                  <a:ext cx="943920" cy="149400"/>
                </p14:xfrm>
              </p:contentPart>
            </mc:Choice>
            <mc:Fallback xmlns="">
              <p:pic>
                <p:nvPicPr>
                  <p:cNvPr id="183" name="Рукописный ввод 182">
                    <a:extLst>
                      <a:ext uri="{FF2B5EF4-FFF2-40B4-BE49-F238E27FC236}">
                        <a16:creationId xmlns:a16="http://schemas.microsoft.com/office/drawing/2014/main" id="{90509059-BA25-C130-1694-AFA59CD0C0DC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5667071" y="6019102"/>
                    <a:ext cx="961945" cy="1677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84" name="Рукописный ввод 183">
                    <a:extLst>
                      <a:ext uri="{FF2B5EF4-FFF2-40B4-BE49-F238E27FC236}">
                        <a16:creationId xmlns:a16="http://schemas.microsoft.com/office/drawing/2014/main" id="{EE360E96-E4C6-42CF-9DC2-F73FF8D34501}"/>
                      </a:ext>
                    </a:extLst>
                  </p14:cNvPr>
                  <p14:cNvContentPartPr/>
                  <p14:nvPr/>
                </p14:nvContentPartPr>
                <p14:xfrm>
                  <a:off x="6175220" y="5708760"/>
                  <a:ext cx="222120" cy="414360"/>
                </p14:xfrm>
              </p:contentPart>
            </mc:Choice>
            <mc:Fallback xmlns="">
              <p:pic>
                <p:nvPicPr>
                  <p:cNvPr id="184" name="Рукописный ввод 183">
                    <a:extLst>
                      <a:ext uri="{FF2B5EF4-FFF2-40B4-BE49-F238E27FC236}">
                        <a16:creationId xmlns:a16="http://schemas.microsoft.com/office/drawing/2014/main" id="{EE360E96-E4C6-42CF-9DC2-F73FF8D34501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166026" y="5699436"/>
                    <a:ext cx="240140" cy="432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185" name="Рукописный ввод 184">
                    <a:extLst>
                      <a:ext uri="{FF2B5EF4-FFF2-40B4-BE49-F238E27FC236}">
                        <a16:creationId xmlns:a16="http://schemas.microsoft.com/office/drawing/2014/main" id="{D6C0C540-0D9E-16FE-151A-ACF393C49DD4}"/>
                      </a:ext>
                    </a:extLst>
                  </p14:cNvPr>
                  <p14:cNvContentPartPr/>
                  <p14:nvPr/>
                </p14:nvContentPartPr>
                <p14:xfrm>
                  <a:off x="6537380" y="5759520"/>
                  <a:ext cx="1440" cy="1800"/>
                </p14:xfrm>
              </p:contentPart>
            </mc:Choice>
            <mc:Fallback xmlns="">
              <p:pic>
                <p:nvPicPr>
                  <p:cNvPr id="185" name="Рукописный ввод 184">
                    <a:extLst>
                      <a:ext uri="{FF2B5EF4-FFF2-40B4-BE49-F238E27FC236}">
                        <a16:creationId xmlns:a16="http://schemas.microsoft.com/office/drawing/2014/main" id="{D6C0C540-0D9E-16FE-151A-ACF393C49DD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28380" y="5750520"/>
                    <a:ext cx="1908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186" name="Рукописный ввод 185">
                    <a:extLst>
                      <a:ext uri="{FF2B5EF4-FFF2-40B4-BE49-F238E27FC236}">
                        <a16:creationId xmlns:a16="http://schemas.microsoft.com/office/drawing/2014/main" id="{BDEBAD03-F802-B035-3274-D1B3DA9EF03C}"/>
                      </a:ext>
                    </a:extLst>
                  </p14:cNvPr>
                  <p14:cNvContentPartPr/>
                  <p14:nvPr/>
                </p14:nvContentPartPr>
                <p14:xfrm>
                  <a:off x="6388340" y="5758080"/>
                  <a:ext cx="177480" cy="412560"/>
                </p14:xfrm>
              </p:contentPart>
            </mc:Choice>
            <mc:Fallback xmlns="">
              <p:pic>
                <p:nvPicPr>
                  <p:cNvPr id="186" name="Рукописный ввод 185">
                    <a:extLst>
                      <a:ext uri="{FF2B5EF4-FFF2-40B4-BE49-F238E27FC236}">
                        <a16:creationId xmlns:a16="http://schemas.microsoft.com/office/drawing/2014/main" id="{BDEBAD03-F802-B035-3274-D1B3DA9EF03C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379503" y="5748755"/>
                    <a:ext cx="195523" cy="430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187" name="Рукописный ввод 186">
                    <a:extLst>
                      <a:ext uri="{FF2B5EF4-FFF2-40B4-BE49-F238E27FC236}">
                        <a16:creationId xmlns:a16="http://schemas.microsoft.com/office/drawing/2014/main" id="{461F86C7-9972-7B52-7B0B-B4696FA1CFF8}"/>
                      </a:ext>
                    </a:extLst>
                  </p14:cNvPr>
                  <p14:cNvContentPartPr/>
                  <p14:nvPr/>
                </p14:nvContentPartPr>
                <p14:xfrm>
                  <a:off x="6332180" y="5876160"/>
                  <a:ext cx="138240" cy="13320"/>
                </p14:xfrm>
              </p:contentPart>
            </mc:Choice>
            <mc:Fallback xmlns="">
              <p:pic>
                <p:nvPicPr>
                  <p:cNvPr id="187" name="Рукописный ввод 186">
                    <a:extLst>
                      <a:ext uri="{FF2B5EF4-FFF2-40B4-BE49-F238E27FC236}">
                        <a16:creationId xmlns:a16="http://schemas.microsoft.com/office/drawing/2014/main" id="{461F86C7-9972-7B52-7B0B-B4696FA1CFF8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6322989" y="5866910"/>
                    <a:ext cx="156255" cy="31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188" name="Рукописный ввод 187">
                    <a:extLst>
                      <a:ext uri="{FF2B5EF4-FFF2-40B4-BE49-F238E27FC236}">
                        <a16:creationId xmlns:a16="http://schemas.microsoft.com/office/drawing/2014/main" id="{29284487-3956-5E73-24A2-3A2EF0D63EED}"/>
                      </a:ext>
                    </a:extLst>
                  </p14:cNvPr>
                  <p14:cNvContentPartPr/>
                  <p14:nvPr/>
                </p14:nvContentPartPr>
                <p14:xfrm>
                  <a:off x="6310580" y="6019800"/>
                  <a:ext cx="121680" cy="21600"/>
                </p14:xfrm>
              </p:contentPart>
            </mc:Choice>
            <mc:Fallback xmlns="">
              <p:pic>
                <p:nvPicPr>
                  <p:cNvPr id="188" name="Рукописный ввод 187">
                    <a:extLst>
                      <a:ext uri="{FF2B5EF4-FFF2-40B4-BE49-F238E27FC236}">
                        <a16:creationId xmlns:a16="http://schemas.microsoft.com/office/drawing/2014/main" id="{29284487-3956-5E73-24A2-3A2EF0D63EED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6301390" y="6010490"/>
                    <a:ext cx="139693" cy="39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189" name="Рукописный ввод 188">
                    <a:extLst>
                      <a:ext uri="{FF2B5EF4-FFF2-40B4-BE49-F238E27FC236}">
                        <a16:creationId xmlns:a16="http://schemas.microsoft.com/office/drawing/2014/main" id="{A3EB287D-1D96-E4A7-3026-08AD57718D19}"/>
                      </a:ext>
                    </a:extLst>
                  </p14:cNvPr>
                  <p14:cNvContentPartPr/>
                  <p14:nvPr/>
                </p14:nvContentPartPr>
                <p14:xfrm>
                  <a:off x="6528740" y="6038880"/>
                  <a:ext cx="322920" cy="297360"/>
                </p14:xfrm>
              </p:contentPart>
            </mc:Choice>
            <mc:Fallback xmlns="">
              <p:pic>
                <p:nvPicPr>
                  <p:cNvPr id="189" name="Рукописный ввод 188">
                    <a:extLst>
                      <a:ext uri="{FF2B5EF4-FFF2-40B4-BE49-F238E27FC236}">
                        <a16:creationId xmlns:a16="http://schemas.microsoft.com/office/drawing/2014/main" id="{A3EB287D-1D96-E4A7-3026-08AD57718D19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6519903" y="6029553"/>
                    <a:ext cx="340962" cy="315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190" name="Рукописный ввод 189">
                    <a:extLst>
                      <a:ext uri="{FF2B5EF4-FFF2-40B4-BE49-F238E27FC236}">
                        <a16:creationId xmlns:a16="http://schemas.microsoft.com/office/drawing/2014/main" id="{755CFA24-A1F7-A6B3-9C01-2CD1F98D4D9B}"/>
                      </a:ext>
                    </a:extLst>
                  </p14:cNvPr>
                  <p14:cNvContentPartPr/>
                  <p14:nvPr/>
                </p14:nvContentPartPr>
                <p14:xfrm>
                  <a:off x="6605060" y="6164160"/>
                  <a:ext cx="82800" cy="114120"/>
                </p14:xfrm>
              </p:contentPart>
            </mc:Choice>
            <mc:Fallback xmlns="">
              <p:pic>
                <p:nvPicPr>
                  <p:cNvPr id="190" name="Рукописный ввод 189">
                    <a:extLst>
                      <a:ext uri="{FF2B5EF4-FFF2-40B4-BE49-F238E27FC236}">
                        <a16:creationId xmlns:a16="http://schemas.microsoft.com/office/drawing/2014/main" id="{755CFA24-A1F7-A6B3-9C01-2CD1F98D4D9B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6596228" y="6154836"/>
                    <a:ext cx="100832" cy="1323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191" name="Рукописный ввод 190">
                    <a:extLst>
                      <a:ext uri="{FF2B5EF4-FFF2-40B4-BE49-F238E27FC236}">
                        <a16:creationId xmlns:a16="http://schemas.microsoft.com/office/drawing/2014/main" id="{8EFFB3F5-A8C3-42CD-5E41-CBA85A3933BF}"/>
                      </a:ext>
                    </a:extLst>
                  </p14:cNvPr>
                  <p14:cNvContentPartPr/>
                  <p14:nvPr/>
                </p14:nvContentPartPr>
                <p14:xfrm>
                  <a:off x="6689660" y="6039600"/>
                  <a:ext cx="276840" cy="65520"/>
                </p14:xfrm>
              </p:contentPart>
            </mc:Choice>
            <mc:Fallback xmlns="">
              <p:pic>
                <p:nvPicPr>
                  <p:cNvPr id="191" name="Рукописный ввод 190">
                    <a:extLst>
                      <a:ext uri="{FF2B5EF4-FFF2-40B4-BE49-F238E27FC236}">
                        <a16:creationId xmlns:a16="http://schemas.microsoft.com/office/drawing/2014/main" id="{8EFFB3F5-A8C3-42CD-5E41-CBA85A3933BF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6680825" y="6030614"/>
                    <a:ext cx="294879" cy="838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192" name="Рукописный ввод 191">
                    <a:extLst>
                      <a:ext uri="{FF2B5EF4-FFF2-40B4-BE49-F238E27FC236}">
                        <a16:creationId xmlns:a16="http://schemas.microsoft.com/office/drawing/2014/main" id="{3907ED14-D945-8A82-A657-AEF3C7C97D95}"/>
                      </a:ext>
                    </a:extLst>
                  </p14:cNvPr>
                  <p14:cNvContentPartPr/>
                  <p14:nvPr/>
                </p14:nvContentPartPr>
                <p14:xfrm>
                  <a:off x="7021220" y="6114840"/>
                  <a:ext cx="929520" cy="213480"/>
                </p14:xfrm>
              </p:contentPart>
            </mc:Choice>
            <mc:Fallback xmlns="">
              <p:pic>
                <p:nvPicPr>
                  <p:cNvPr id="192" name="Рукописный ввод 191">
                    <a:extLst>
                      <a:ext uri="{FF2B5EF4-FFF2-40B4-BE49-F238E27FC236}">
                        <a16:creationId xmlns:a16="http://schemas.microsoft.com/office/drawing/2014/main" id="{3907ED14-D945-8A82-A657-AEF3C7C97D95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7012392" y="6105526"/>
                    <a:ext cx="947544" cy="231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193" name="Рукописный ввод 192">
                    <a:extLst>
                      <a:ext uri="{FF2B5EF4-FFF2-40B4-BE49-F238E27FC236}">
                        <a16:creationId xmlns:a16="http://schemas.microsoft.com/office/drawing/2014/main" id="{EA747812-F7D9-EF0C-7CA5-96972A667D9A}"/>
                      </a:ext>
                    </a:extLst>
                  </p14:cNvPr>
                  <p14:cNvContentPartPr/>
                  <p14:nvPr/>
                </p14:nvContentPartPr>
                <p14:xfrm>
                  <a:off x="6982700" y="6238680"/>
                  <a:ext cx="97920" cy="82080"/>
                </p14:xfrm>
              </p:contentPart>
            </mc:Choice>
            <mc:Fallback xmlns="">
              <p:pic>
                <p:nvPicPr>
                  <p:cNvPr id="193" name="Рукописный ввод 192">
                    <a:extLst>
                      <a:ext uri="{FF2B5EF4-FFF2-40B4-BE49-F238E27FC236}">
                        <a16:creationId xmlns:a16="http://schemas.microsoft.com/office/drawing/2014/main" id="{EA747812-F7D9-EF0C-7CA5-96972A667D9A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6973497" y="6229353"/>
                    <a:ext cx="115958" cy="100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194" name="Рукописный ввод 193">
                    <a:extLst>
                      <a:ext uri="{FF2B5EF4-FFF2-40B4-BE49-F238E27FC236}">
                        <a16:creationId xmlns:a16="http://schemas.microsoft.com/office/drawing/2014/main" id="{6EB65AA0-FEB8-B06F-390F-31623BFEC52D}"/>
                      </a:ext>
                    </a:extLst>
                  </p14:cNvPr>
                  <p14:cNvContentPartPr/>
                  <p14:nvPr/>
                </p14:nvContentPartPr>
                <p14:xfrm>
                  <a:off x="7759220" y="6218880"/>
                  <a:ext cx="48960" cy="72000"/>
                </p14:xfrm>
              </p:contentPart>
            </mc:Choice>
            <mc:Fallback xmlns="">
              <p:pic>
                <p:nvPicPr>
                  <p:cNvPr id="194" name="Рукописный ввод 193">
                    <a:extLst>
                      <a:ext uri="{FF2B5EF4-FFF2-40B4-BE49-F238E27FC236}">
                        <a16:creationId xmlns:a16="http://schemas.microsoft.com/office/drawing/2014/main" id="{6EB65AA0-FEB8-B06F-390F-31623BFEC52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7750017" y="6209554"/>
                    <a:ext cx="66998" cy="9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195" name="Рукописный ввод 194">
                    <a:extLst>
                      <a:ext uri="{FF2B5EF4-FFF2-40B4-BE49-F238E27FC236}">
                        <a16:creationId xmlns:a16="http://schemas.microsoft.com/office/drawing/2014/main" id="{37757B07-0400-EA4B-DE53-3CB6ADEB7CC1}"/>
                      </a:ext>
                    </a:extLst>
                  </p14:cNvPr>
                  <p14:cNvContentPartPr/>
                  <p14:nvPr/>
                </p14:nvContentPartPr>
                <p14:xfrm>
                  <a:off x="7262780" y="5663760"/>
                  <a:ext cx="179280" cy="429840"/>
                </p14:xfrm>
              </p:contentPart>
            </mc:Choice>
            <mc:Fallback xmlns="">
              <p:pic>
                <p:nvPicPr>
                  <p:cNvPr id="195" name="Рукописный ввод 194">
                    <a:extLst>
                      <a:ext uri="{FF2B5EF4-FFF2-40B4-BE49-F238E27FC236}">
                        <a16:creationId xmlns:a16="http://schemas.microsoft.com/office/drawing/2014/main" id="{37757B07-0400-EA4B-DE53-3CB6ADEB7CC1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7253596" y="5654813"/>
                    <a:ext cx="197281" cy="4481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196" name="Рукописный ввод 195">
                    <a:extLst>
                      <a:ext uri="{FF2B5EF4-FFF2-40B4-BE49-F238E27FC236}">
                        <a16:creationId xmlns:a16="http://schemas.microsoft.com/office/drawing/2014/main" id="{12C7FF5F-5BF9-3B3F-6D5F-11D074666578}"/>
                      </a:ext>
                    </a:extLst>
                  </p14:cNvPr>
                  <p14:cNvContentPartPr/>
                  <p14:nvPr/>
                </p14:nvContentPartPr>
                <p14:xfrm>
                  <a:off x="7492460" y="5611200"/>
                  <a:ext cx="157320" cy="491400"/>
                </p14:xfrm>
              </p:contentPart>
            </mc:Choice>
            <mc:Fallback xmlns="">
              <p:pic>
                <p:nvPicPr>
                  <p:cNvPr id="196" name="Рукописный ввод 195">
                    <a:extLst>
                      <a:ext uri="{FF2B5EF4-FFF2-40B4-BE49-F238E27FC236}">
                        <a16:creationId xmlns:a16="http://schemas.microsoft.com/office/drawing/2014/main" id="{12C7FF5F-5BF9-3B3F-6D5F-11D074666578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7483271" y="5601872"/>
                    <a:ext cx="175331" cy="509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197" name="Рукописный ввод 196">
                    <a:extLst>
                      <a:ext uri="{FF2B5EF4-FFF2-40B4-BE49-F238E27FC236}">
                        <a16:creationId xmlns:a16="http://schemas.microsoft.com/office/drawing/2014/main" id="{2A411E96-76F7-5BDA-45BC-A9EE4525F763}"/>
                      </a:ext>
                    </a:extLst>
                  </p14:cNvPr>
                  <p14:cNvContentPartPr/>
                  <p14:nvPr/>
                </p14:nvContentPartPr>
                <p14:xfrm>
                  <a:off x="7453580" y="5778240"/>
                  <a:ext cx="103320" cy="46080"/>
                </p14:xfrm>
              </p:contentPart>
            </mc:Choice>
            <mc:Fallback xmlns="">
              <p:pic>
                <p:nvPicPr>
                  <p:cNvPr id="197" name="Рукописный ввод 196">
                    <a:extLst>
                      <a:ext uri="{FF2B5EF4-FFF2-40B4-BE49-F238E27FC236}">
                        <a16:creationId xmlns:a16="http://schemas.microsoft.com/office/drawing/2014/main" id="{2A411E96-76F7-5BDA-45BC-A9EE4525F763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7444756" y="5769249"/>
                    <a:ext cx="121337" cy="64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198" name="Рукописный ввод 197">
                    <a:extLst>
                      <a:ext uri="{FF2B5EF4-FFF2-40B4-BE49-F238E27FC236}">
                        <a16:creationId xmlns:a16="http://schemas.microsoft.com/office/drawing/2014/main" id="{CBB0FC1D-5FC8-EFA1-F77E-EE8BD86F00A2}"/>
                      </a:ext>
                    </a:extLst>
                  </p14:cNvPr>
                  <p14:cNvContentPartPr/>
                  <p14:nvPr/>
                </p14:nvContentPartPr>
                <p14:xfrm>
                  <a:off x="7385540" y="6004680"/>
                  <a:ext cx="118800" cy="14400"/>
                </p14:xfrm>
              </p:contentPart>
            </mc:Choice>
            <mc:Fallback xmlns="">
              <p:pic>
                <p:nvPicPr>
                  <p:cNvPr id="198" name="Рукописный ввод 197">
                    <a:extLst>
                      <a:ext uri="{FF2B5EF4-FFF2-40B4-BE49-F238E27FC236}">
                        <a16:creationId xmlns:a16="http://schemas.microsoft.com/office/drawing/2014/main" id="{CBB0FC1D-5FC8-EFA1-F77E-EE8BD86F00A2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7376345" y="5995449"/>
                    <a:ext cx="136822" cy="32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199" name="Рукописный ввод 198">
                    <a:extLst>
                      <a:ext uri="{FF2B5EF4-FFF2-40B4-BE49-F238E27FC236}">
                        <a16:creationId xmlns:a16="http://schemas.microsoft.com/office/drawing/2014/main" id="{B20EE98E-0B9D-4A3B-70AA-E8942EB5C946}"/>
                      </a:ext>
                    </a:extLst>
                  </p14:cNvPr>
                  <p14:cNvContentPartPr/>
                  <p14:nvPr/>
                </p14:nvContentPartPr>
                <p14:xfrm>
                  <a:off x="7496060" y="5501760"/>
                  <a:ext cx="66960" cy="16200"/>
                </p14:xfrm>
              </p:contentPart>
            </mc:Choice>
            <mc:Fallback xmlns="">
              <p:pic>
                <p:nvPicPr>
                  <p:cNvPr id="199" name="Рукописный ввод 198">
                    <a:extLst>
                      <a:ext uri="{FF2B5EF4-FFF2-40B4-BE49-F238E27FC236}">
                        <a16:creationId xmlns:a16="http://schemas.microsoft.com/office/drawing/2014/main" id="{B20EE98E-0B9D-4A3B-70AA-E8942EB5C946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7487230" y="5492341"/>
                    <a:ext cx="84988" cy="346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5FD99BF5-8962-175A-1943-947B7131FF9D}"/>
              </a:ext>
            </a:extLst>
          </p:cNvPr>
          <p:cNvSpPr txBox="1"/>
          <p:nvPr/>
        </p:nvSpPr>
        <p:spPr>
          <a:xfrm>
            <a:off x="852913" y="2326911"/>
            <a:ext cx="4757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Два класса, унаследованных</a:t>
            </a:r>
          </a:p>
          <a:p>
            <a:r>
              <a:rPr lang="ru-RU" sz="2800" dirty="0"/>
              <a:t>от </a:t>
            </a:r>
            <a:r>
              <a:rPr lang="en-US" sz="2800" dirty="0" err="1"/>
              <a:t>pygame.sprite.Sprite</a:t>
            </a:r>
            <a:r>
              <a:rPr lang="ru-RU" sz="2800" dirty="0"/>
              <a:t>:</a:t>
            </a:r>
          </a:p>
          <a:p>
            <a:endParaRPr lang="ru-RU" sz="2800" dirty="0"/>
          </a:p>
          <a:p>
            <a:r>
              <a:rPr lang="en-US" sz="2800" dirty="0" err="1"/>
              <a:t>ZombieDefault</a:t>
            </a:r>
            <a:r>
              <a:rPr lang="ru-RU" sz="2800" dirty="0"/>
              <a:t> и </a:t>
            </a:r>
            <a:r>
              <a:rPr lang="en-US" sz="2800" dirty="0"/>
              <a:t>Player</a:t>
            </a:r>
          </a:p>
          <a:p>
            <a:endParaRPr lang="en-US" sz="2800" dirty="0"/>
          </a:p>
          <a:p>
            <a:r>
              <a:rPr lang="ru-RU" sz="2800" dirty="0"/>
              <a:t>+ </a:t>
            </a:r>
            <a:r>
              <a:rPr lang="en-US" sz="2800" dirty="0"/>
              <a:t>Board – </a:t>
            </a:r>
            <a:r>
              <a:rPr lang="ru-RU" sz="2800" dirty="0"/>
              <a:t>поле игры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46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DF34B-92AE-AA40-748A-FDE4D37B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функции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644E88C3-95D9-D312-F666-4B7FD384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6175"/>
            <a:ext cx="10248900" cy="3051175"/>
          </a:xfrm>
        </p:spPr>
        <p:txBody>
          <a:bodyPr/>
          <a:lstStyle/>
          <a:p>
            <a:r>
              <a:rPr lang="en-US" dirty="0" err="1"/>
              <a:t>addUser</a:t>
            </a:r>
            <a:r>
              <a:rPr lang="en-US" dirty="0"/>
              <a:t> – </a:t>
            </a:r>
            <a:r>
              <a:rPr lang="ru-RU" dirty="0"/>
              <a:t>добавляет игрока в базу данных</a:t>
            </a:r>
            <a:endParaRPr lang="en-US" dirty="0"/>
          </a:p>
          <a:p>
            <a:r>
              <a:rPr lang="en-US" dirty="0" err="1"/>
              <a:t>load_zombie_pic</a:t>
            </a:r>
            <a:r>
              <a:rPr lang="ru-RU" dirty="0"/>
              <a:t> – определяет тип и возвращает зомби</a:t>
            </a:r>
            <a:endParaRPr lang="en-US" dirty="0"/>
          </a:p>
          <a:p>
            <a:r>
              <a:rPr lang="en-US" dirty="0" err="1"/>
              <a:t>create_plant</a:t>
            </a:r>
            <a:r>
              <a:rPr lang="ru-RU" dirty="0"/>
              <a:t> – создает растение на выбранной клетке</a:t>
            </a:r>
            <a:endParaRPr lang="en-US" dirty="0"/>
          </a:p>
          <a:p>
            <a:r>
              <a:rPr lang="en-US" dirty="0" err="1"/>
              <a:t>check_if_zombie_and_plant</a:t>
            </a:r>
            <a:r>
              <a:rPr lang="en-US" dirty="0"/>
              <a:t> – </a:t>
            </a:r>
            <a:r>
              <a:rPr lang="ru-RU" dirty="0"/>
              <a:t>проверяет если зомби и растения на одной полосе</a:t>
            </a:r>
            <a:endParaRPr lang="en-US" dirty="0"/>
          </a:p>
          <a:p>
            <a:r>
              <a:rPr lang="en-US" dirty="0" err="1"/>
              <a:t>create_zombie_column</a:t>
            </a:r>
            <a:r>
              <a:rPr lang="ru-RU" dirty="0"/>
              <a:t> – создает поток зомби</a:t>
            </a:r>
          </a:p>
        </p:txBody>
      </p:sp>
    </p:spTree>
    <p:extLst>
      <p:ext uri="{BB962C8B-B14F-4D97-AF65-F5344CB8AC3E}">
        <p14:creationId xmlns:p14="http://schemas.microsoft.com/office/powerpoint/2010/main" val="334001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385F8-D2FD-BAC4-EE36-C4AD6FAD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Герои игры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9E04CB-8109-7C37-8E3B-D4B9B351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588"/>
            <a:ext cx="4752974" cy="13844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59B28-0071-4996-74FE-070FCC2B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4813466"/>
            <a:ext cx="4752975" cy="12606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958F3C-E784-C530-2173-3808254C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8" y="2473491"/>
            <a:ext cx="4884840" cy="13255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FC4C69-3E2A-C53E-4D64-6BB9B89F5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8" y="4954723"/>
            <a:ext cx="5127227" cy="11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ABF50-6DEF-FE4E-4828-19AAC70F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404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игрового процесса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123396-393B-53FC-F608-D1A8D3765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" b="6222"/>
          <a:stretch/>
        </p:blipFill>
        <p:spPr>
          <a:xfrm>
            <a:off x="0" y="634049"/>
            <a:ext cx="12192000" cy="63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E9D3E-8523-FB73-F943-A422E065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296F5-8B59-5BC7-CFA1-5C4D8DB7A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8F38EE-69D0-6D05-7BC7-5E8F5E27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3714B-1A63-EA1C-1256-97A6CB55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57FDA-E635-B0A7-FDD1-CB5FBF418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91AA9-7E0F-2B90-57F1-0139FA6A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9" y="0"/>
            <a:ext cx="1195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56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189</Words>
  <Application>Microsoft Office PowerPoint</Application>
  <PresentationFormat>Широкоэкранный</PresentationFormat>
  <Paragraphs>32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Plants VS Zombies</vt:lpstr>
      <vt:lpstr>Смысл Игры</vt:lpstr>
      <vt:lpstr>Основные окна</vt:lpstr>
      <vt:lpstr>Основные игровые классы</vt:lpstr>
      <vt:lpstr>Основные функции</vt:lpstr>
      <vt:lpstr>Герои игры</vt:lpstr>
      <vt:lpstr>Примеры игрового процесса</vt:lpstr>
      <vt:lpstr>Презентация PowerPoint</vt:lpstr>
      <vt:lpstr>Презентация PowerPoint</vt:lpstr>
      <vt:lpstr>Планы развития проекта: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Plants VS Zombies</dc:title>
  <dc:creator>Ксюша Бальба</dc:creator>
  <cp:lastModifiedBy>Ксюша Бальба</cp:lastModifiedBy>
  <cp:revision>22</cp:revision>
  <dcterms:created xsi:type="dcterms:W3CDTF">2023-01-17T18:32:02Z</dcterms:created>
  <dcterms:modified xsi:type="dcterms:W3CDTF">2023-01-17T20:31:19Z</dcterms:modified>
</cp:coreProperties>
</file>